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41719C"/>
    <a:srgbClr val="173260"/>
    <a:srgbClr val="F8B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1D0918-12FC-E44D-832E-5DB5919687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3045" y="393700"/>
            <a:ext cx="6789217" cy="4527549"/>
          </a:xfrm>
          <a:prstGeom prst="rect">
            <a:avLst/>
          </a:prstGeom>
        </p:spPr>
      </p:pic>
      <p:pic>
        <p:nvPicPr>
          <p:cNvPr id="8" name="Picture 7">
            <a:extLst>
              <a:ext uri="{FF2B5EF4-FFF2-40B4-BE49-F238E27FC236}">
                <a16:creationId xmlns:a16="http://schemas.microsoft.com/office/drawing/2014/main" id="{091E68EC-2D03-4549-98BA-7A8212F5D6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5958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0666D-0950-454F-89B1-EC68CF01D5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8002" y="409433"/>
            <a:ext cx="6778840" cy="4517410"/>
          </a:xfrm>
          <a:prstGeom prst="rect">
            <a:avLst/>
          </a:prstGeom>
        </p:spPr>
      </p:pic>
      <p:pic>
        <p:nvPicPr>
          <p:cNvPr id="8" name="Picture 7">
            <a:extLst>
              <a:ext uri="{FF2B5EF4-FFF2-40B4-BE49-F238E27FC236}">
                <a16:creationId xmlns:a16="http://schemas.microsoft.com/office/drawing/2014/main" id="{091E68EC-2D03-4549-98BA-7A8212F5D6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059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C07C3-6266-B740-BA2A-036334081C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6089" y="397054"/>
            <a:ext cx="6755641" cy="4523152"/>
          </a:xfrm>
          <a:prstGeom prst="rect">
            <a:avLst/>
          </a:prstGeom>
        </p:spPr>
      </p:pic>
      <p:pic>
        <p:nvPicPr>
          <p:cNvPr id="8" name="Picture 7">
            <a:extLst>
              <a:ext uri="{FF2B5EF4-FFF2-40B4-BE49-F238E27FC236}">
                <a16:creationId xmlns:a16="http://schemas.microsoft.com/office/drawing/2014/main" id="{091E68EC-2D03-4549-98BA-7A8212F5D6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7608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C00490-3F64-7F43-8D93-A6334F394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2985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66" r:id="rId4"/>
    <p:sldLayoutId id="2147483660" r:id="rId5"/>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48518" y="880285"/>
            <a:ext cx="10290413" cy="661917"/>
          </a:xfrm>
          <a:prstGeom prst="rect">
            <a:avLst/>
          </a:prstGeom>
        </p:spPr>
        <p:txBody>
          <a:bodyPr/>
          <a:lstStyle/>
          <a:p>
            <a:pPr algn="ctr"/>
            <a:r>
              <a:rPr lang="en-AU" dirty="0">
                <a:solidFill>
                  <a:srgbClr val="173260"/>
                </a:solidFill>
              </a:rPr>
              <a:t>How to Play ‘Add and Reveal’</a:t>
            </a:r>
          </a:p>
        </p:txBody>
      </p:sp>
      <p:sp>
        <p:nvSpPr>
          <p:cNvPr id="5" name="Content Placeholder 4"/>
          <p:cNvSpPr>
            <a:spLocks noGrp="1"/>
          </p:cNvSpPr>
          <p:nvPr>
            <p:ph idx="4294967295"/>
          </p:nvPr>
        </p:nvSpPr>
        <p:spPr>
          <a:xfrm>
            <a:off x="1416264" y="1744811"/>
            <a:ext cx="9294365" cy="3433437"/>
          </a:xfrm>
          <a:prstGeom prst="rect">
            <a:avLst/>
          </a:prstGeom>
        </p:spPr>
        <p:txBody>
          <a:bodyPr/>
          <a:lstStyle/>
          <a:p>
            <a:pPr marL="457200" lvl="0" indent="-457200">
              <a:buFont typeface="+mj-lt"/>
              <a:buAutoNum type="arabicPeriod"/>
            </a:pPr>
            <a:r>
              <a:rPr lang="en-AU" sz="2000" dirty="0"/>
              <a:t>Start the game by switching to ‘Slide Show’ mode.</a:t>
            </a:r>
          </a:p>
          <a:p>
            <a:pPr marL="457200" lvl="0" indent="-457200">
              <a:buFont typeface="+mj-lt"/>
              <a:buAutoNum type="arabicPeriod"/>
            </a:pPr>
            <a:r>
              <a:rPr lang="en-AU" sz="2000" dirty="0"/>
              <a:t>If more than one player is playing, select students to participate.</a:t>
            </a:r>
          </a:p>
          <a:p>
            <a:pPr marL="457200" lvl="0" indent="-457200">
              <a:buFont typeface="+mj-lt"/>
              <a:buAutoNum type="arabicPeriod"/>
            </a:pPr>
            <a:r>
              <a:rPr lang="en-AU" sz="2000" dirty="0"/>
              <a:t>The first player is presented with an equation that they need to solve. At the bottom of the screen there are several answers to choose from. The student clicks on their answer of choice. If they are correct, the equation disappears, revealing a section of a photograph beneath. At the same time, a new equation appears. If the student’s answer is incorrect, the button does not click, allowing them to try again. </a:t>
            </a:r>
          </a:p>
          <a:p>
            <a:pPr marL="457200" lvl="0" indent="-457200">
              <a:buFont typeface="+mj-lt"/>
              <a:buAutoNum type="arabicPeriod"/>
            </a:pPr>
            <a:r>
              <a:rPr lang="en-AU" sz="2000" dirty="0"/>
              <a:t>The next player solves the new equation in the same way as above. Play continues in this way. Little by little, as students find the answers on the slide, the photograph is revealed.</a:t>
            </a:r>
          </a:p>
        </p:txBody>
      </p:sp>
      <p:pic>
        <p:nvPicPr>
          <p:cNvPr id="6" name="Next">
            <a:hlinkClick r:id="" action="ppaction://hlinkshowjump?jump=nextslide"/>
            <a:extLst>
              <a:ext uri="{FF2B5EF4-FFF2-40B4-BE49-F238E27FC236}">
                <a16:creationId xmlns:a16="http://schemas.microsoft.com/office/drawing/2014/main" id="{7665D077-995A-364F-BF08-98FB02BE0D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0139" y="5203420"/>
            <a:ext cx="1043864" cy="786287"/>
          </a:xfrm>
          <a:prstGeom prst="rect">
            <a:avLst/>
          </a:prstGeom>
        </p:spPr>
      </p:pic>
    </p:spTree>
    <p:extLst>
      <p:ext uri="{BB962C8B-B14F-4D97-AF65-F5344CB8AC3E}">
        <p14:creationId xmlns:p14="http://schemas.microsoft.com/office/powerpoint/2010/main" val="115261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Button 1">
            <a:extLst>
              <a:ext uri="{FF2B5EF4-FFF2-40B4-BE49-F238E27FC236}">
                <a16:creationId xmlns:a16="http://schemas.microsoft.com/office/drawing/2014/main" id="{38D358AA-B45B-E74E-83D4-DD61332D1455}"/>
              </a:ext>
            </a:extLst>
          </p:cNvPr>
          <p:cNvGrpSpPr/>
          <p:nvPr/>
        </p:nvGrpSpPr>
        <p:grpSpPr>
          <a:xfrm>
            <a:off x="3005828" y="5178972"/>
            <a:ext cx="747887" cy="810735"/>
            <a:chOff x="3005828" y="5178972"/>
            <a:chExt cx="747887" cy="810735"/>
          </a:xfrm>
        </p:grpSpPr>
        <p:pic>
          <p:nvPicPr>
            <p:cNvPr id="57" name="Picture 56">
              <a:extLst>
                <a:ext uri="{FF2B5EF4-FFF2-40B4-BE49-F238E27FC236}">
                  <a16:creationId xmlns:a16="http://schemas.microsoft.com/office/drawing/2014/main" id="{B5FC5500-4EF9-FB41-9A26-158BC65BF0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5828" y="5178972"/>
              <a:ext cx="747887" cy="810735"/>
            </a:xfrm>
            <a:prstGeom prst="rect">
              <a:avLst/>
            </a:prstGeom>
          </p:spPr>
        </p:pic>
        <p:sp>
          <p:nvSpPr>
            <p:cNvPr id="70" name="TextBox 69">
              <a:extLst>
                <a:ext uri="{FF2B5EF4-FFF2-40B4-BE49-F238E27FC236}">
                  <a16:creationId xmlns:a16="http://schemas.microsoft.com/office/drawing/2014/main" id="{4875B3FE-6A5D-A74C-9A36-A7B8C4DA77D2}"/>
                </a:ext>
              </a:extLst>
            </p:cNvPr>
            <p:cNvSpPr txBox="1"/>
            <p:nvPr/>
          </p:nvSpPr>
          <p:spPr>
            <a:xfrm>
              <a:off x="3005828" y="5198885"/>
              <a:ext cx="747887" cy="707886"/>
            </a:xfrm>
            <a:prstGeom prst="rect">
              <a:avLst/>
            </a:prstGeom>
            <a:noFill/>
          </p:spPr>
          <p:txBody>
            <a:bodyPr wrap="square" rtlCol="0" anchor="ctr">
              <a:spAutoFit/>
            </a:bodyPr>
            <a:lstStyle/>
            <a:p>
              <a:pPr algn="ctr"/>
              <a:r>
                <a:rPr lang="en-US" sz="4000" dirty="0"/>
                <a:t>1</a:t>
              </a:r>
            </a:p>
          </p:txBody>
        </p:sp>
      </p:grpSp>
      <p:grpSp>
        <p:nvGrpSpPr>
          <p:cNvPr id="82" name="Button 2">
            <a:extLst>
              <a:ext uri="{FF2B5EF4-FFF2-40B4-BE49-F238E27FC236}">
                <a16:creationId xmlns:a16="http://schemas.microsoft.com/office/drawing/2014/main" id="{EE9082E4-7145-114D-B06A-C9186451EDE8}"/>
              </a:ext>
            </a:extLst>
          </p:cNvPr>
          <p:cNvGrpSpPr/>
          <p:nvPr/>
        </p:nvGrpSpPr>
        <p:grpSpPr>
          <a:xfrm>
            <a:off x="3888697" y="5178972"/>
            <a:ext cx="755361" cy="810735"/>
            <a:chOff x="3888697" y="5178972"/>
            <a:chExt cx="755361" cy="810735"/>
          </a:xfrm>
        </p:grpSpPr>
        <p:pic>
          <p:nvPicPr>
            <p:cNvPr id="61" name="Picture 60">
              <a:extLst>
                <a:ext uri="{FF2B5EF4-FFF2-40B4-BE49-F238E27FC236}">
                  <a16:creationId xmlns:a16="http://schemas.microsoft.com/office/drawing/2014/main" id="{5ABECBF9-837A-B140-AB1E-9B1727585F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171" y="5178972"/>
              <a:ext cx="747887" cy="810735"/>
            </a:xfrm>
            <a:prstGeom prst="rect">
              <a:avLst/>
            </a:prstGeom>
          </p:spPr>
        </p:pic>
        <p:sp>
          <p:nvSpPr>
            <p:cNvPr id="71" name="TextBox 70">
              <a:extLst>
                <a:ext uri="{FF2B5EF4-FFF2-40B4-BE49-F238E27FC236}">
                  <a16:creationId xmlns:a16="http://schemas.microsoft.com/office/drawing/2014/main" id="{96BEE282-4468-474A-A580-BFB08EC7B3C9}"/>
                </a:ext>
              </a:extLst>
            </p:cNvPr>
            <p:cNvSpPr txBox="1"/>
            <p:nvPr/>
          </p:nvSpPr>
          <p:spPr>
            <a:xfrm>
              <a:off x="3888697" y="5198885"/>
              <a:ext cx="747887" cy="707886"/>
            </a:xfrm>
            <a:prstGeom prst="rect">
              <a:avLst/>
            </a:prstGeom>
            <a:noFill/>
          </p:spPr>
          <p:txBody>
            <a:bodyPr wrap="square" rtlCol="0" anchor="ctr">
              <a:spAutoFit/>
            </a:bodyPr>
            <a:lstStyle/>
            <a:p>
              <a:pPr algn="ctr"/>
              <a:r>
                <a:rPr lang="en-US" sz="4000" dirty="0"/>
                <a:t>2</a:t>
              </a:r>
            </a:p>
          </p:txBody>
        </p:sp>
      </p:grpSp>
      <p:grpSp>
        <p:nvGrpSpPr>
          <p:cNvPr id="83" name="Button 3">
            <a:extLst>
              <a:ext uri="{FF2B5EF4-FFF2-40B4-BE49-F238E27FC236}">
                <a16:creationId xmlns:a16="http://schemas.microsoft.com/office/drawing/2014/main" id="{D7A602ED-6995-9C48-A051-545978FE38C4}"/>
              </a:ext>
            </a:extLst>
          </p:cNvPr>
          <p:cNvGrpSpPr/>
          <p:nvPr/>
        </p:nvGrpSpPr>
        <p:grpSpPr>
          <a:xfrm>
            <a:off x="4786514" y="5178972"/>
            <a:ext cx="761293" cy="810735"/>
            <a:chOff x="4786514" y="5178972"/>
            <a:chExt cx="761293" cy="810735"/>
          </a:xfrm>
        </p:grpSpPr>
        <p:pic>
          <p:nvPicPr>
            <p:cNvPr id="62" name="Picture 61">
              <a:extLst>
                <a:ext uri="{FF2B5EF4-FFF2-40B4-BE49-F238E27FC236}">
                  <a16:creationId xmlns:a16="http://schemas.microsoft.com/office/drawing/2014/main" id="{20CF927E-B929-5943-BD9A-0D7772DAC9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6514" y="5178972"/>
              <a:ext cx="747887" cy="810735"/>
            </a:xfrm>
            <a:prstGeom prst="rect">
              <a:avLst/>
            </a:prstGeom>
          </p:spPr>
        </p:pic>
        <p:sp>
          <p:nvSpPr>
            <p:cNvPr id="72" name="TextBox 71">
              <a:extLst>
                <a:ext uri="{FF2B5EF4-FFF2-40B4-BE49-F238E27FC236}">
                  <a16:creationId xmlns:a16="http://schemas.microsoft.com/office/drawing/2014/main" id="{F39C6EB9-B7CD-0247-919D-30D2A3335930}"/>
                </a:ext>
              </a:extLst>
            </p:cNvPr>
            <p:cNvSpPr txBox="1"/>
            <p:nvPr/>
          </p:nvSpPr>
          <p:spPr>
            <a:xfrm>
              <a:off x="4799920" y="5198885"/>
              <a:ext cx="747887" cy="707886"/>
            </a:xfrm>
            <a:prstGeom prst="rect">
              <a:avLst/>
            </a:prstGeom>
            <a:noFill/>
          </p:spPr>
          <p:txBody>
            <a:bodyPr wrap="square" rtlCol="0" anchor="ctr">
              <a:spAutoFit/>
            </a:bodyPr>
            <a:lstStyle/>
            <a:p>
              <a:pPr algn="ctr"/>
              <a:r>
                <a:rPr lang="en-US" sz="4000" dirty="0"/>
                <a:t>3</a:t>
              </a:r>
            </a:p>
          </p:txBody>
        </p:sp>
      </p:grpSp>
      <p:grpSp>
        <p:nvGrpSpPr>
          <p:cNvPr id="84" name="Button 4">
            <a:extLst>
              <a:ext uri="{FF2B5EF4-FFF2-40B4-BE49-F238E27FC236}">
                <a16:creationId xmlns:a16="http://schemas.microsoft.com/office/drawing/2014/main" id="{D7144146-6E6C-1844-B621-42EA67B4B16D}"/>
              </a:ext>
            </a:extLst>
          </p:cNvPr>
          <p:cNvGrpSpPr/>
          <p:nvPr/>
        </p:nvGrpSpPr>
        <p:grpSpPr>
          <a:xfrm>
            <a:off x="5676857" y="5178972"/>
            <a:ext cx="751231" cy="810735"/>
            <a:chOff x="5676857" y="5178972"/>
            <a:chExt cx="751231" cy="810735"/>
          </a:xfrm>
        </p:grpSpPr>
        <p:pic>
          <p:nvPicPr>
            <p:cNvPr id="63" name="Picture 62">
              <a:extLst>
                <a:ext uri="{FF2B5EF4-FFF2-40B4-BE49-F238E27FC236}">
                  <a16:creationId xmlns:a16="http://schemas.microsoft.com/office/drawing/2014/main" id="{E8B48E4A-2BFD-AA4E-85B9-114D7DC9CE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6857" y="5178972"/>
              <a:ext cx="747887" cy="810735"/>
            </a:xfrm>
            <a:prstGeom prst="rect">
              <a:avLst/>
            </a:prstGeom>
          </p:spPr>
        </p:pic>
        <p:sp>
          <p:nvSpPr>
            <p:cNvPr id="73" name="TextBox 72">
              <a:extLst>
                <a:ext uri="{FF2B5EF4-FFF2-40B4-BE49-F238E27FC236}">
                  <a16:creationId xmlns:a16="http://schemas.microsoft.com/office/drawing/2014/main" id="{A65FAEDC-C20E-3E4D-8E17-F8E69BF14FA1}"/>
                </a:ext>
              </a:extLst>
            </p:cNvPr>
            <p:cNvSpPr txBox="1"/>
            <p:nvPr/>
          </p:nvSpPr>
          <p:spPr>
            <a:xfrm>
              <a:off x="5680201" y="5198885"/>
              <a:ext cx="747887" cy="707886"/>
            </a:xfrm>
            <a:prstGeom prst="rect">
              <a:avLst/>
            </a:prstGeom>
            <a:noFill/>
          </p:spPr>
          <p:txBody>
            <a:bodyPr wrap="square" rtlCol="0" anchor="ctr">
              <a:spAutoFit/>
            </a:bodyPr>
            <a:lstStyle/>
            <a:p>
              <a:pPr algn="ctr"/>
              <a:r>
                <a:rPr lang="en-US" sz="4000" dirty="0"/>
                <a:t>4</a:t>
              </a:r>
            </a:p>
          </p:txBody>
        </p:sp>
      </p:grpSp>
      <p:grpSp>
        <p:nvGrpSpPr>
          <p:cNvPr id="85" name="Button 5">
            <a:extLst>
              <a:ext uri="{FF2B5EF4-FFF2-40B4-BE49-F238E27FC236}">
                <a16:creationId xmlns:a16="http://schemas.microsoft.com/office/drawing/2014/main" id="{E11B55CE-1A9B-DB40-9D1E-66B615FBBB17}"/>
              </a:ext>
            </a:extLst>
          </p:cNvPr>
          <p:cNvGrpSpPr/>
          <p:nvPr/>
        </p:nvGrpSpPr>
        <p:grpSpPr>
          <a:xfrm>
            <a:off x="6560482" y="5178972"/>
            <a:ext cx="754605" cy="810735"/>
            <a:chOff x="6560482" y="5178972"/>
            <a:chExt cx="754605" cy="810735"/>
          </a:xfrm>
        </p:grpSpPr>
        <p:pic>
          <p:nvPicPr>
            <p:cNvPr id="64" name="Picture 63">
              <a:extLst>
                <a:ext uri="{FF2B5EF4-FFF2-40B4-BE49-F238E27FC236}">
                  <a16:creationId xmlns:a16="http://schemas.microsoft.com/office/drawing/2014/main" id="{D5170058-E0AC-954F-909A-2B6E1DEE6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7200" y="5178972"/>
              <a:ext cx="747887" cy="810735"/>
            </a:xfrm>
            <a:prstGeom prst="rect">
              <a:avLst/>
            </a:prstGeom>
          </p:spPr>
        </p:pic>
        <p:sp>
          <p:nvSpPr>
            <p:cNvPr id="74" name="TextBox 73">
              <a:extLst>
                <a:ext uri="{FF2B5EF4-FFF2-40B4-BE49-F238E27FC236}">
                  <a16:creationId xmlns:a16="http://schemas.microsoft.com/office/drawing/2014/main" id="{CAC564BC-2B47-CD41-9241-A996D69D13A0}"/>
                </a:ext>
              </a:extLst>
            </p:cNvPr>
            <p:cNvSpPr txBox="1"/>
            <p:nvPr/>
          </p:nvSpPr>
          <p:spPr>
            <a:xfrm>
              <a:off x="6560482" y="5198885"/>
              <a:ext cx="747887" cy="707886"/>
            </a:xfrm>
            <a:prstGeom prst="rect">
              <a:avLst/>
            </a:prstGeom>
            <a:noFill/>
          </p:spPr>
          <p:txBody>
            <a:bodyPr wrap="square" rtlCol="0" anchor="ctr">
              <a:spAutoFit/>
            </a:bodyPr>
            <a:lstStyle/>
            <a:p>
              <a:pPr algn="ctr"/>
              <a:r>
                <a:rPr lang="en-US" sz="4000" dirty="0"/>
                <a:t>5</a:t>
              </a:r>
            </a:p>
          </p:txBody>
        </p:sp>
      </p:grpSp>
      <p:grpSp>
        <p:nvGrpSpPr>
          <p:cNvPr id="86" name="Button 6">
            <a:extLst>
              <a:ext uri="{FF2B5EF4-FFF2-40B4-BE49-F238E27FC236}">
                <a16:creationId xmlns:a16="http://schemas.microsoft.com/office/drawing/2014/main" id="{AC9EABBD-2D7B-A844-9088-FF90E689AEF5}"/>
              </a:ext>
            </a:extLst>
          </p:cNvPr>
          <p:cNvGrpSpPr/>
          <p:nvPr/>
        </p:nvGrpSpPr>
        <p:grpSpPr>
          <a:xfrm>
            <a:off x="7457543" y="5178972"/>
            <a:ext cx="751578" cy="810735"/>
            <a:chOff x="7457543" y="5178972"/>
            <a:chExt cx="751578" cy="810735"/>
          </a:xfrm>
        </p:grpSpPr>
        <p:pic>
          <p:nvPicPr>
            <p:cNvPr id="65" name="Picture 64">
              <a:extLst>
                <a:ext uri="{FF2B5EF4-FFF2-40B4-BE49-F238E27FC236}">
                  <a16:creationId xmlns:a16="http://schemas.microsoft.com/office/drawing/2014/main" id="{280ABFEE-7D52-0A44-998D-D0EAED7F99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7543" y="5178972"/>
              <a:ext cx="747887" cy="810735"/>
            </a:xfrm>
            <a:prstGeom prst="rect">
              <a:avLst/>
            </a:prstGeom>
          </p:spPr>
        </p:pic>
        <p:sp>
          <p:nvSpPr>
            <p:cNvPr id="75" name="TextBox 74">
              <a:extLst>
                <a:ext uri="{FF2B5EF4-FFF2-40B4-BE49-F238E27FC236}">
                  <a16:creationId xmlns:a16="http://schemas.microsoft.com/office/drawing/2014/main" id="{830391A0-4F53-BA42-ADB5-4B6EAC1D9B9B}"/>
                </a:ext>
              </a:extLst>
            </p:cNvPr>
            <p:cNvSpPr txBox="1"/>
            <p:nvPr/>
          </p:nvSpPr>
          <p:spPr>
            <a:xfrm>
              <a:off x="7461234" y="5198885"/>
              <a:ext cx="747887" cy="707886"/>
            </a:xfrm>
            <a:prstGeom prst="rect">
              <a:avLst/>
            </a:prstGeom>
            <a:noFill/>
          </p:spPr>
          <p:txBody>
            <a:bodyPr wrap="square" rtlCol="0" anchor="ctr">
              <a:spAutoFit/>
            </a:bodyPr>
            <a:lstStyle/>
            <a:p>
              <a:pPr algn="ctr"/>
              <a:r>
                <a:rPr lang="en-US" sz="4000" dirty="0"/>
                <a:t>6</a:t>
              </a:r>
            </a:p>
          </p:txBody>
        </p:sp>
      </p:grpSp>
      <p:grpSp>
        <p:nvGrpSpPr>
          <p:cNvPr id="87" name="Button 7">
            <a:extLst>
              <a:ext uri="{FF2B5EF4-FFF2-40B4-BE49-F238E27FC236}">
                <a16:creationId xmlns:a16="http://schemas.microsoft.com/office/drawing/2014/main" id="{3C064F2B-4A7F-F04D-819B-0B9549841F37}"/>
              </a:ext>
            </a:extLst>
          </p:cNvPr>
          <p:cNvGrpSpPr/>
          <p:nvPr/>
        </p:nvGrpSpPr>
        <p:grpSpPr>
          <a:xfrm>
            <a:off x="8347886" y="5178972"/>
            <a:ext cx="755163" cy="810735"/>
            <a:chOff x="8347886" y="5178972"/>
            <a:chExt cx="755163" cy="810735"/>
          </a:xfrm>
        </p:grpSpPr>
        <p:pic>
          <p:nvPicPr>
            <p:cNvPr id="66" name="Picture 65">
              <a:extLst>
                <a:ext uri="{FF2B5EF4-FFF2-40B4-BE49-F238E27FC236}">
                  <a16:creationId xmlns:a16="http://schemas.microsoft.com/office/drawing/2014/main" id="{F2E6055B-B459-D442-94F0-B73512F70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7886" y="5178972"/>
              <a:ext cx="747887" cy="810735"/>
            </a:xfrm>
            <a:prstGeom prst="rect">
              <a:avLst/>
            </a:prstGeom>
          </p:spPr>
        </p:pic>
        <p:sp>
          <p:nvSpPr>
            <p:cNvPr id="76" name="TextBox 75">
              <a:extLst>
                <a:ext uri="{FF2B5EF4-FFF2-40B4-BE49-F238E27FC236}">
                  <a16:creationId xmlns:a16="http://schemas.microsoft.com/office/drawing/2014/main" id="{356E257A-5860-8940-BDFC-154206BBFED0}"/>
                </a:ext>
              </a:extLst>
            </p:cNvPr>
            <p:cNvSpPr txBox="1"/>
            <p:nvPr/>
          </p:nvSpPr>
          <p:spPr>
            <a:xfrm>
              <a:off x="8355162" y="5198885"/>
              <a:ext cx="747887" cy="707886"/>
            </a:xfrm>
            <a:prstGeom prst="rect">
              <a:avLst/>
            </a:prstGeom>
            <a:noFill/>
          </p:spPr>
          <p:txBody>
            <a:bodyPr wrap="square" rtlCol="0" anchor="ctr">
              <a:spAutoFit/>
            </a:bodyPr>
            <a:lstStyle/>
            <a:p>
              <a:pPr algn="ctr"/>
              <a:r>
                <a:rPr lang="en-US" sz="4000" dirty="0"/>
                <a:t>7</a:t>
              </a:r>
            </a:p>
          </p:txBody>
        </p:sp>
      </p:grpSp>
      <p:grpSp>
        <p:nvGrpSpPr>
          <p:cNvPr id="88" name="Button 8">
            <a:extLst>
              <a:ext uri="{FF2B5EF4-FFF2-40B4-BE49-F238E27FC236}">
                <a16:creationId xmlns:a16="http://schemas.microsoft.com/office/drawing/2014/main" id="{C3B989E3-B67D-F74E-BB02-4367226D4777}"/>
              </a:ext>
            </a:extLst>
          </p:cNvPr>
          <p:cNvGrpSpPr/>
          <p:nvPr/>
        </p:nvGrpSpPr>
        <p:grpSpPr>
          <a:xfrm>
            <a:off x="9238229" y="5178972"/>
            <a:ext cx="751925" cy="810735"/>
            <a:chOff x="9238229" y="5178972"/>
            <a:chExt cx="751925" cy="810735"/>
          </a:xfrm>
        </p:grpSpPr>
        <p:pic>
          <p:nvPicPr>
            <p:cNvPr id="67" name="Picture 66">
              <a:extLst>
                <a:ext uri="{FF2B5EF4-FFF2-40B4-BE49-F238E27FC236}">
                  <a16:creationId xmlns:a16="http://schemas.microsoft.com/office/drawing/2014/main" id="{F66495C0-FFFF-8A40-A9EC-56BB365D00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8229" y="5178972"/>
              <a:ext cx="747887" cy="810735"/>
            </a:xfrm>
            <a:prstGeom prst="rect">
              <a:avLst/>
            </a:prstGeom>
          </p:spPr>
        </p:pic>
        <p:sp>
          <p:nvSpPr>
            <p:cNvPr id="77" name="TextBox 76">
              <a:extLst>
                <a:ext uri="{FF2B5EF4-FFF2-40B4-BE49-F238E27FC236}">
                  <a16:creationId xmlns:a16="http://schemas.microsoft.com/office/drawing/2014/main" id="{97B322A7-BA5B-9145-82B6-463E2D5F682B}"/>
                </a:ext>
              </a:extLst>
            </p:cNvPr>
            <p:cNvSpPr txBox="1"/>
            <p:nvPr/>
          </p:nvSpPr>
          <p:spPr>
            <a:xfrm>
              <a:off x="9242267" y="5198885"/>
              <a:ext cx="747887" cy="707886"/>
            </a:xfrm>
            <a:prstGeom prst="rect">
              <a:avLst/>
            </a:prstGeom>
            <a:noFill/>
          </p:spPr>
          <p:txBody>
            <a:bodyPr wrap="square" rtlCol="0" anchor="ctr">
              <a:spAutoFit/>
            </a:bodyPr>
            <a:lstStyle/>
            <a:p>
              <a:pPr algn="ctr"/>
              <a:r>
                <a:rPr lang="en-US" sz="4000" dirty="0"/>
                <a:t>8</a:t>
              </a:r>
            </a:p>
          </p:txBody>
        </p:sp>
      </p:grpSp>
      <p:grpSp>
        <p:nvGrpSpPr>
          <p:cNvPr id="89" name="Button 9">
            <a:extLst>
              <a:ext uri="{FF2B5EF4-FFF2-40B4-BE49-F238E27FC236}">
                <a16:creationId xmlns:a16="http://schemas.microsoft.com/office/drawing/2014/main" id="{62113AF0-6149-5348-8851-9F11DE409AC0}"/>
              </a:ext>
            </a:extLst>
          </p:cNvPr>
          <p:cNvGrpSpPr/>
          <p:nvPr/>
        </p:nvGrpSpPr>
        <p:grpSpPr>
          <a:xfrm>
            <a:off x="10128572" y="5178972"/>
            <a:ext cx="755511" cy="810735"/>
            <a:chOff x="10128572" y="5178972"/>
            <a:chExt cx="755511" cy="810735"/>
          </a:xfrm>
        </p:grpSpPr>
        <p:pic>
          <p:nvPicPr>
            <p:cNvPr id="68" name="Picture 67">
              <a:extLst>
                <a:ext uri="{FF2B5EF4-FFF2-40B4-BE49-F238E27FC236}">
                  <a16:creationId xmlns:a16="http://schemas.microsoft.com/office/drawing/2014/main" id="{C0E81204-DA16-B947-B73E-F4EB0F16F8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28572" y="5178972"/>
              <a:ext cx="747887" cy="810735"/>
            </a:xfrm>
            <a:prstGeom prst="rect">
              <a:avLst/>
            </a:prstGeom>
          </p:spPr>
        </p:pic>
        <p:sp>
          <p:nvSpPr>
            <p:cNvPr id="79" name="TextBox 78">
              <a:extLst>
                <a:ext uri="{FF2B5EF4-FFF2-40B4-BE49-F238E27FC236}">
                  <a16:creationId xmlns:a16="http://schemas.microsoft.com/office/drawing/2014/main" id="{2580FEFB-D3BB-3845-8EF0-7DFFF9BA9459}"/>
                </a:ext>
              </a:extLst>
            </p:cNvPr>
            <p:cNvSpPr txBox="1"/>
            <p:nvPr/>
          </p:nvSpPr>
          <p:spPr>
            <a:xfrm>
              <a:off x="10136196" y="5198885"/>
              <a:ext cx="747887" cy="707886"/>
            </a:xfrm>
            <a:prstGeom prst="rect">
              <a:avLst/>
            </a:prstGeom>
            <a:noFill/>
          </p:spPr>
          <p:txBody>
            <a:bodyPr wrap="square" rtlCol="0" anchor="ctr">
              <a:spAutoFit/>
            </a:bodyPr>
            <a:lstStyle/>
            <a:p>
              <a:pPr algn="ctr"/>
              <a:r>
                <a:rPr lang="en-US" sz="4000" dirty="0"/>
                <a:t>9</a:t>
              </a:r>
            </a:p>
          </p:txBody>
        </p:sp>
      </p:grpSp>
      <p:grpSp>
        <p:nvGrpSpPr>
          <p:cNvPr id="90" name="Button 10">
            <a:extLst>
              <a:ext uri="{FF2B5EF4-FFF2-40B4-BE49-F238E27FC236}">
                <a16:creationId xmlns:a16="http://schemas.microsoft.com/office/drawing/2014/main" id="{300078F3-444C-E74F-AE58-F41FE0B46F3A}"/>
              </a:ext>
            </a:extLst>
          </p:cNvPr>
          <p:cNvGrpSpPr/>
          <p:nvPr/>
        </p:nvGrpSpPr>
        <p:grpSpPr>
          <a:xfrm>
            <a:off x="11018913" y="5178972"/>
            <a:ext cx="752274" cy="810735"/>
            <a:chOff x="11018913" y="5178972"/>
            <a:chExt cx="752274" cy="810735"/>
          </a:xfrm>
        </p:grpSpPr>
        <p:pic>
          <p:nvPicPr>
            <p:cNvPr id="69" name="Picture 68">
              <a:extLst>
                <a:ext uri="{FF2B5EF4-FFF2-40B4-BE49-F238E27FC236}">
                  <a16:creationId xmlns:a16="http://schemas.microsoft.com/office/drawing/2014/main" id="{2A66D4F8-57AC-394F-A809-6581C516B7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8913" y="5178972"/>
              <a:ext cx="747887" cy="810735"/>
            </a:xfrm>
            <a:prstGeom prst="rect">
              <a:avLst/>
            </a:prstGeom>
          </p:spPr>
        </p:pic>
        <p:sp>
          <p:nvSpPr>
            <p:cNvPr id="80" name="TextBox 79">
              <a:extLst>
                <a:ext uri="{FF2B5EF4-FFF2-40B4-BE49-F238E27FC236}">
                  <a16:creationId xmlns:a16="http://schemas.microsoft.com/office/drawing/2014/main" id="{D3ADB1A6-31C9-064D-A31E-A83B6E89EEAE}"/>
                </a:ext>
              </a:extLst>
            </p:cNvPr>
            <p:cNvSpPr txBox="1"/>
            <p:nvPr/>
          </p:nvSpPr>
          <p:spPr>
            <a:xfrm>
              <a:off x="11023300" y="5198885"/>
              <a:ext cx="747887" cy="707886"/>
            </a:xfrm>
            <a:prstGeom prst="rect">
              <a:avLst/>
            </a:prstGeom>
            <a:noFill/>
          </p:spPr>
          <p:txBody>
            <a:bodyPr wrap="square" rtlCol="0" anchor="ctr">
              <a:spAutoFit/>
            </a:bodyPr>
            <a:lstStyle/>
            <a:p>
              <a:pPr algn="ctr"/>
              <a:r>
                <a:rPr lang="en-US" sz="4000" dirty="0"/>
                <a:t>10</a:t>
              </a:r>
            </a:p>
          </p:txBody>
        </p:sp>
      </p:grpSp>
      <p:pic>
        <p:nvPicPr>
          <p:cNvPr id="39" name="Top Left">
            <a:extLst>
              <a:ext uri="{FF2B5EF4-FFF2-40B4-BE49-F238E27FC236}">
                <a16:creationId xmlns:a16="http://schemas.microsoft.com/office/drawing/2014/main" id="{1BD71C90-BCA2-A347-BD7C-34144D310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1" name="1">
            <a:extLst>
              <a:ext uri="{FF2B5EF4-FFF2-40B4-BE49-F238E27FC236}">
                <a16:creationId xmlns:a16="http://schemas.microsoft.com/office/drawing/2014/main" id="{024E85A4-F0A5-D14C-89BE-A055C25D811A}"/>
              </a:ext>
            </a:extLst>
          </p:cNvPr>
          <p:cNvSpPr txBox="1"/>
          <p:nvPr/>
        </p:nvSpPr>
        <p:spPr>
          <a:xfrm>
            <a:off x="4073857" y="830003"/>
            <a:ext cx="2210937" cy="707886"/>
          </a:xfrm>
          <a:prstGeom prst="rect">
            <a:avLst/>
          </a:prstGeom>
          <a:noFill/>
        </p:spPr>
        <p:txBody>
          <a:bodyPr wrap="square" rtlCol="0" anchor="ctr">
            <a:spAutoFit/>
          </a:bodyPr>
          <a:lstStyle/>
          <a:p>
            <a:pPr algn="ctr"/>
            <a:r>
              <a:rPr lang="en-US" sz="4000" dirty="0"/>
              <a:t>2 + 7 =</a:t>
            </a:r>
          </a:p>
        </p:txBody>
      </p:sp>
      <p:pic>
        <p:nvPicPr>
          <p:cNvPr id="41" name="Top Middle">
            <a:extLst>
              <a:ext uri="{FF2B5EF4-FFF2-40B4-BE49-F238E27FC236}">
                <a16:creationId xmlns:a16="http://schemas.microsoft.com/office/drawing/2014/main" id="{302B99B9-2875-FB41-BB85-7364416B6C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2" name="2">
            <a:extLst>
              <a:ext uri="{FF2B5EF4-FFF2-40B4-BE49-F238E27FC236}">
                <a16:creationId xmlns:a16="http://schemas.microsoft.com/office/drawing/2014/main" id="{1B0D1A46-4E6E-5747-B2EE-22F0BCD324C1}"/>
              </a:ext>
            </a:extLst>
          </p:cNvPr>
          <p:cNvSpPr txBox="1"/>
          <p:nvPr/>
        </p:nvSpPr>
        <p:spPr>
          <a:xfrm>
            <a:off x="6291618" y="830003"/>
            <a:ext cx="2210937" cy="707886"/>
          </a:xfrm>
          <a:prstGeom prst="rect">
            <a:avLst/>
          </a:prstGeom>
          <a:noFill/>
        </p:spPr>
        <p:txBody>
          <a:bodyPr wrap="square" rtlCol="0" anchor="ctr">
            <a:spAutoFit/>
          </a:bodyPr>
          <a:lstStyle/>
          <a:p>
            <a:pPr algn="ctr"/>
            <a:r>
              <a:rPr lang="en-US" sz="4000" dirty="0"/>
              <a:t>3 + 3 =</a:t>
            </a:r>
          </a:p>
        </p:txBody>
      </p:sp>
      <p:pic>
        <p:nvPicPr>
          <p:cNvPr id="43" name="Top Right">
            <a:extLst>
              <a:ext uri="{FF2B5EF4-FFF2-40B4-BE49-F238E27FC236}">
                <a16:creationId xmlns:a16="http://schemas.microsoft.com/office/drawing/2014/main" id="{FF69D4FE-FC70-0E48-B386-CEA5B9D268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3" name="3">
            <a:extLst>
              <a:ext uri="{FF2B5EF4-FFF2-40B4-BE49-F238E27FC236}">
                <a16:creationId xmlns:a16="http://schemas.microsoft.com/office/drawing/2014/main" id="{4C3E610A-F275-7645-85E0-FF06F4DDC363}"/>
              </a:ext>
            </a:extLst>
          </p:cNvPr>
          <p:cNvSpPr txBox="1"/>
          <p:nvPr/>
        </p:nvSpPr>
        <p:spPr>
          <a:xfrm>
            <a:off x="8523027" y="830003"/>
            <a:ext cx="2210937" cy="707886"/>
          </a:xfrm>
          <a:prstGeom prst="rect">
            <a:avLst/>
          </a:prstGeom>
          <a:noFill/>
        </p:spPr>
        <p:txBody>
          <a:bodyPr wrap="square" rtlCol="0" anchor="ctr">
            <a:spAutoFit/>
          </a:bodyPr>
          <a:lstStyle/>
          <a:p>
            <a:pPr algn="ctr"/>
            <a:r>
              <a:rPr lang="en-US" sz="4000" dirty="0"/>
              <a:t>5 + 2 =</a:t>
            </a:r>
          </a:p>
        </p:txBody>
      </p:sp>
      <p:pic>
        <p:nvPicPr>
          <p:cNvPr id="45" name="Middle Left">
            <a:extLst>
              <a:ext uri="{FF2B5EF4-FFF2-40B4-BE49-F238E27FC236}">
                <a16:creationId xmlns:a16="http://schemas.microsoft.com/office/drawing/2014/main" id="{732EAAD3-E8A0-1A40-A165-88C7CE1C7F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4" name="4">
            <a:extLst>
              <a:ext uri="{FF2B5EF4-FFF2-40B4-BE49-F238E27FC236}">
                <a16:creationId xmlns:a16="http://schemas.microsoft.com/office/drawing/2014/main" id="{2031FCAE-07D1-C34D-9EB0-B4FFCCAB3E04}"/>
              </a:ext>
            </a:extLst>
          </p:cNvPr>
          <p:cNvSpPr txBox="1"/>
          <p:nvPr/>
        </p:nvSpPr>
        <p:spPr>
          <a:xfrm>
            <a:off x="4073857" y="2317609"/>
            <a:ext cx="2210937" cy="707886"/>
          </a:xfrm>
          <a:prstGeom prst="rect">
            <a:avLst/>
          </a:prstGeom>
          <a:noFill/>
        </p:spPr>
        <p:txBody>
          <a:bodyPr wrap="square" rtlCol="0" anchor="ctr">
            <a:spAutoFit/>
          </a:bodyPr>
          <a:lstStyle/>
          <a:p>
            <a:pPr algn="ctr"/>
            <a:r>
              <a:rPr lang="en-US" sz="4000" dirty="0"/>
              <a:t>5 + 3 =</a:t>
            </a:r>
          </a:p>
        </p:txBody>
      </p:sp>
      <p:pic>
        <p:nvPicPr>
          <p:cNvPr id="47" name="Middle Middle">
            <a:extLst>
              <a:ext uri="{FF2B5EF4-FFF2-40B4-BE49-F238E27FC236}">
                <a16:creationId xmlns:a16="http://schemas.microsoft.com/office/drawing/2014/main" id="{9067B962-590D-4741-AD61-FFE1F1A66C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5" name="5">
            <a:extLst>
              <a:ext uri="{FF2B5EF4-FFF2-40B4-BE49-F238E27FC236}">
                <a16:creationId xmlns:a16="http://schemas.microsoft.com/office/drawing/2014/main" id="{16859897-0029-054B-B342-F90F15EBE40D}"/>
              </a:ext>
            </a:extLst>
          </p:cNvPr>
          <p:cNvSpPr txBox="1"/>
          <p:nvPr/>
        </p:nvSpPr>
        <p:spPr>
          <a:xfrm>
            <a:off x="6291618" y="2317609"/>
            <a:ext cx="2210937" cy="707886"/>
          </a:xfrm>
          <a:prstGeom prst="rect">
            <a:avLst/>
          </a:prstGeom>
          <a:noFill/>
        </p:spPr>
        <p:txBody>
          <a:bodyPr wrap="square" rtlCol="0" anchor="ctr">
            <a:spAutoFit/>
          </a:bodyPr>
          <a:lstStyle/>
          <a:p>
            <a:pPr algn="ctr"/>
            <a:r>
              <a:rPr lang="en-US" sz="4000" dirty="0"/>
              <a:t>3 + 2 =</a:t>
            </a:r>
          </a:p>
        </p:txBody>
      </p:sp>
      <p:pic>
        <p:nvPicPr>
          <p:cNvPr id="49" name="Middle Right">
            <a:extLst>
              <a:ext uri="{FF2B5EF4-FFF2-40B4-BE49-F238E27FC236}">
                <a16:creationId xmlns:a16="http://schemas.microsoft.com/office/drawing/2014/main" id="{BF07F7F3-2004-3147-9D03-D3D0011C73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6" name="6">
            <a:extLst>
              <a:ext uri="{FF2B5EF4-FFF2-40B4-BE49-F238E27FC236}">
                <a16:creationId xmlns:a16="http://schemas.microsoft.com/office/drawing/2014/main" id="{39B18E35-7B7C-9A41-BA55-57BFEFAA6A08}"/>
              </a:ext>
            </a:extLst>
          </p:cNvPr>
          <p:cNvSpPr txBox="1"/>
          <p:nvPr/>
        </p:nvSpPr>
        <p:spPr>
          <a:xfrm>
            <a:off x="8523027" y="2317609"/>
            <a:ext cx="2210937" cy="707886"/>
          </a:xfrm>
          <a:prstGeom prst="rect">
            <a:avLst/>
          </a:prstGeom>
          <a:noFill/>
        </p:spPr>
        <p:txBody>
          <a:bodyPr wrap="square" rtlCol="0" anchor="ctr">
            <a:spAutoFit/>
          </a:bodyPr>
          <a:lstStyle/>
          <a:p>
            <a:pPr algn="ctr"/>
            <a:r>
              <a:rPr lang="en-US" sz="4000" dirty="0"/>
              <a:t>0 + 1 =</a:t>
            </a:r>
          </a:p>
        </p:txBody>
      </p:sp>
      <p:pic>
        <p:nvPicPr>
          <p:cNvPr id="51" name="Bottom Left">
            <a:extLst>
              <a:ext uri="{FF2B5EF4-FFF2-40B4-BE49-F238E27FC236}">
                <a16:creationId xmlns:a16="http://schemas.microsoft.com/office/drawing/2014/main" id="{31EB5D8A-23D3-274B-9888-F1A3FD86C4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7" name="7">
            <a:extLst>
              <a:ext uri="{FF2B5EF4-FFF2-40B4-BE49-F238E27FC236}">
                <a16:creationId xmlns:a16="http://schemas.microsoft.com/office/drawing/2014/main" id="{EECB889F-25DD-4547-A97E-DDDA514F0075}"/>
              </a:ext>
            </a:extLst>
          </p:cNvPr>
          <p:cNvSpPr txBox="1"/>
          <p:nvPr/>
        </p:nvSpPr>
        <p:spPr>
          <a:xfrm>
            <a:off x="4073857" y="3791567"/>
            <a:ext cx="2210937" cy="707886"/>
          </a:xfrm>
          <a:prstGeom prst="rect">
            <a:avLst/>
          </a:prstGeom>
          <a:noFill/>
        </p:spPr>
        <p:txBody>
          <a:bodyPr wrap="square" rtlCol="0" anchor="ctr">
            <a:spAutoFit/>
          </a:bodyPr>
          <a:lstStyle/>
          <a:p>
            <a:pPr algn="ctr"/>
            <a:r>
              <a:rPr lang="en-US" sz="4000" dirty="0"/>
              <a:t>4 + 6 =</a:t>
            </a:r>
          </a:p>
        </p:txBody>
      </p:sp>
      <p:pic>
        <p:nvPicPr>
          <p:cNvPr id="53" name="Bottom Middle">
            <a:extLst>
              <a:ext uri="{FF2B5EF4-FFF2-40B4-BE49-F238E27FC236}">
                <a16:creationId xmlns:a16="http://schemas.microsoft.com/office/drawing/2014/main" id="{B474AC3C-8F78-4748-A7B2-6471BD1C95A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8" name="8">
            <a:extLst>
              <a:ext uri="{FF2B5EF4-FFF2-40B4-BE49-F238E27FC236}">
                <a16:creationId xmlns:a16="http://schemas.microsoft.com/office/drawing/2014/main" id="{E0B618F0-E148-6747-A699-1CEBC512E94D}"/>
              </a:ext>
            </a:extLst>
          </p:cNvPr>
          <p:cNvSpPr txBox="1"/>
          <p:nvPr/>
        </p:nvSpPr>
        <p:spPr>
          <a:xfrm>
            <a:off x="6291618" y="3791567"/>
            <a:ext cx="2210937" cy="707886"/>
          </a:xfrm>
          <a:prstGeom prst="rect">
            <a:avLst/>
          </a:prstGeom>
          <a:noFill/>
        </p:spPr>
        <p:txBody>
          <a:bodyPr wrap="square" rtlCol="0" anchor="ctr">
            <a:spAutoFit/>
          </a:bodyPr>
          <a:lstStyle/>
          <a:p>
            <a:pPr algn="ctr"/>
            <a:r>
              <a:rPr lang="en-US" sz="4000" dirty="0"/>
              <a:t>2 + 1 =</a:t>
            </a:r>
          </a:p>
        </p:txBody>
      </p:sp>
      <p:pic>
        <p:nvPicPr>
          <p:cNvPr id="55" name="Bottom Right">
            <a:extLst>
              <a:ext uri="{FF2B5EF4-FFF2-40B4-BE49-F238E27FC236}">
                <a16:creationId xmlns:a16="http://schemas.microsoft.com/office/drawing/2014/main" id="{896FE394-D607-8F45-BC52-087CF4FF61E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9" name="9">
            <a:extLst>
              <a:ext uri="{FF2B5EF4-FFF2-40B4-BE49-F238E27FC236}">
                <a16:creationId xmlns:a16="http://schemas.microsoft.com/office/drawing/2014/main" id="{0A9428D4-5628-EC4F-B14E-A9A03EB025EF}"/>
              </a:ext>
            </a:extLst>
          </p:cNvPr>
          <p:cNvSpPr txBox="1"/>
          <p:nvPr/>
        </p:nvSpPr>
        <p:spPr>
          <a:xfrm>
            <a:off x="8523027" y="3791567"/>
            <a:ext cx="2210937" cy="707886"/>
          </a:xfrm>
          <a:prstGeom prst="rect">
            <a:avLst/>
          </a:prstGeom>
          <a:noFill/>
        </p:spPr>
        <p:txBody>
          <a:bodyPr wrap="square" rtlCol="0" anchor="ctr">
            <a:spAutoFit/>
          </a:bodyPr>
          <a:lstStyle/>
          <a:p>
            <a:pPr algn="ctr"/>
            <a:r>
              <a:rPr lang="en-US" sz="4000" dirty="0"/>
              <a:t>1 + 3 =</a:t>
            </a:r>
          </a:p>
        </p:txBody>
      </p:sp>
      <p:sp>
        <p:nvSpPr>
          <p:cNvPr id="2" name="Hider">
            <a:extLst>
              <a:ext uri="{FF2B5EF4-FFF2-40B4-BE49-F238E27FC236}">
                <a16:creationId xmlns:a16="http://schemas.microsoft.com/office/drawing/2014/main" id="{B57A885F-2D20-F543-AE4B-5967D21C867E}"/>
              </a:ext>
            </a:extLst>
          </p:cNvPr>
          <p:cNvSpPr/>
          <p:nvPr/>
        </p:nvSpPr>
        <p:spPr>
          <a:xfrm>
            <a:off x="2665366" y="5071818"/>
            <a:ext cx="9182366" cy="1020547"/>
          </a:xfrm>
          <a:prstGeom prst="rect">
            <a:avLst/>
          </a:prstGeom>
          <a:solidFill>
            <a:srgbClr val="5B9BD5">
              <a:alpha val="0"/>
            </a:srgbClr>
          </a:solidFill>
          <a:ln>
            <a:solidFill>
              <a:srgbClr val="41719C">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over 1">
            <a:extLst>
              <a:ext uri="{FF2B5EF4-FFF2-40B4-BE49-F238E27FC236}">
                <a16:creationId xmlns:a16="http://schemas.microsoft.com/office/drawing/2014/main" id="{8E5A6DBE-F018-FB49-9F0C-65E673B1E392}"/>
              </a:ext>
            </a:extLst>
          </p:cNvPr>
          <p:cNvSpPr/>
          <p:nvPr/>
        </p:nvSpPr>
        <p:spPr>
          <a:xfrm>
            <a:off x="2985043"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1</a:t>
            </a:r>
          </a:p>
        </p:txBody>
      </p:sp>
      <p:sp>
        <p:nvSpPr>
          <p:cNvPr id="111" name="Cover 2">
            <a:extLst>
              <a:ext uri="{FF2B5EF4-FFF2-40B4-BE49-F238E27FC236}">
                <a16:creationId xmlns:a16="http://schemas.microsoft.com/office/drawing/2014/main" id="{FFC61636-4B51-934F-9207-581E28E5ABEF}"/>
              </a:ext>
            </a:extLst>
          </p:cNvPr>
          <p:cNvSpPr/>
          <p:nvPr/>
        </p:nvSpPr>
        <p:spPr>
          <a:xfrm>
            <a:off x="387214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2</a:t>
            </a:r>
          </a:p>
        </p:txBody>
      </p:sp>
      <p:sp>
        <p:nvSpPr>
          <p:cNvPr id="112" name="Cover 3">
            <a:extLst>
              <a:ext uri="{FF2B5EF4-FFF2-40B4-BE49-F238E27FC236}">
                <a16:creationId xmlns:a16="http://schemas.microsoft.com/office/drawing/2014/main" id="{86F74F79-8A94-634B-B85F-8E619BDF9B00}"/>
              </a:ext>
            </a:extLst>
          </p:cNvPr>
          <p:cNvSpPr/>
          <p:nvPr/>
        </p:nvSpPr>
        <p:spPr>
          <a:xfrm>
            <a:off x="4772899"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3</a:t>
            </a:r>
          </a:p>
        </p:txBody>
      </p:sp>
      <p:sp>
        <p:nvSpPr>
          <p:cNvPr id="113" name="Cover 4">
            <a:extLst>
              <a:ext uri="{FF2B5EF4-FFF2-40B4-BE49-F238E27FC236}">
                <a16:creationId xmlns:a16="http://schemas.microsoft.com/office/drawing/2014/main" id="{31539EFD-6723-6342-BD4E-47751177925E}"/>
              </a:ext>
            </a:extLst>
          </p:cNvPr>
          <p:cNvSpPr/>
          <p:nvPr/>
        </p:nvSpPr>
        <p:spPr>
          <a:xfrm>
            <a:off x="5653179"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4</a:t>
            </a:r>
          </a:p>
        </p:txBody>
      </p:sp>
      <p:sp>
        <p:nvSpPr>
          <p:cNvPr id="114" name="Cover 5">
            <a:extLst>
              <a:ext uri="{FF2B5EF4-FFF2-40B4-BE49-F238E27FC236}">
                <a16:creationId xmlns:a16="http://schemas.microsoft.com/office/drawing/2014/main" id="{AEF49B6D-EA50-FC4B-8A5D-77B8F4B5131F}"/>
              </a:ext>
            </a:extLst>
          </p:cNvPr>
          <p:cNvSpPr/>
          <p:nvPr/>
        </p:nvSpPr>
        <p:spPr>
          <a:xfrm>
            <a:off x="654710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5</a:t>
            </a:r>
          </a:p>
        </p:txBody>
      </p:sp>
      <p:sp>
        <p:nvSpPr>
          <p:cNvPr id="115" name="Cover 6">
            <a:extLst>
              <a:ext uri="{FF2B5EF4-FFF2-40B4-BE49-F238E27FC236}">
                <a16:creationId xmlns:a16="http://schemas.microsoft.com/office/drawing/2014/main" id="{03ACBF36-05C1-8743-85CC-2C767E62708B}"/>
              </a:ext>
            </a:extLst>
          </p:cNvPr>
          <p:cNvSpPr/>
          <p:nvPr/>
        </p:nvSpPr>
        <p:spPr>
          <a:xfrm>
            <a:off x="7434212"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6</a:t>
            </a:r>
          </a:p>
        </p:txBody>
      </p:sp>
      <p:sp>
        <p:nvSpPr>
          <p:cNvPr id="116" name="Cover 7">
            <a:extLst>
              <a:ext uri="{FF2B5EF4-FFF2-40B4-BE49-F238E27FC236}">
                <a16:creationId xmlns:a16="http://schemas.microsoft.com/office/drawing/2014/main" id="{0C328F6C-2ED5-7849-B893-1A45D4BFE003}"/>
              </a:ext>
            </a:extLst>
          </p:cNvPr>
          <p:cNvSpPr/>
          <p:nvPr/>
        </p:nvSpPr>
        <p:spPr>
          <a:xfrm>
            <a:off x="832131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7</a:t>
            </a:r>
          </a:p>
        </p:txBody>
      </p:sp>
      <p:sp>
        <p:nvSpPr>
          <p:cNvPr id="117" name="Cover 8">
            <a:extLst>
              <a:ext uri="{FF2B5EF4-FFF2-40B4-BE49-F238E27FC236}">
                <a16:creationId xmlns:a16="http://schemas.microsoft.com/office/drawing/2014/main" id="{ED15FB6A-7441-D64E-A86B-3A3344D61DBD}"/>
              </a:ext>
            </a:extLst>
          </p:cNvPr>
          <p:cNvSpPr/>
          <p:nvPr/>
        </p:nvSpPr>
        <p:spPr>
          <a:xfrm>
            <a:off x="9228893"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8</a:t>
            </a:r>
          </a:p>
        </p:txBody>
      </p:sp>
      <p:sp>
        <p:nvSpPr>
          <p:cNvPr id="118" name="Cover 9">
            <a:extLst>
              <a:ext uri="{FF2B5EF4-FFF2-40B4-BE49-F238E27FC236}">
                <a16:creationId xmlns:a16="http://schemas.microsoft.com/office/drawing/2014/main" id="{8D0EE254-2223-B44D-9047-BD5765061CC3}"/>
              </a:ext>
            </a:extLst>
          </p:cNvPr>
          <p:cNvSpPr/>
          <p:nvPr/>
        </p:nvSpPr>
        <p:spPr>
          <a:xfrm>
            <a:off x="1011599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9</a:t>
            </a:r>
          </a:p>
        </p:txBody>
      </p:sp>
      <p:sp>
        <p:nvSpPr>
          <p:cNvPr id="119" name="Cover 10">
            <a:extLst>
              <a:ext uri="{FF2B5EF4-FFF2-40B4-BE49-F238E27FC236}">
                <a16:creationId xmlns:a16="http://schemas.microsoft.com/office/drawing/2014/main" id="{E4758B60-749B-AE41-8EB5-FFB65AC10F62}"/>
              </a:ext>
            </a:extLst>
          </p:cNvPr>
          <p:cNvSpPr/>
          <p:nvPr/>
        </p:nvSpPr>
        <p:spPr>
          <a:xfrm>
            <a:off x="10996278"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10</a:t>
            </a:r>
          </a:p>
        </p:txBody>
      </p:sp>
      <p:sp>
        <p:nvSpPr>
          <p:cNvPr id="120" name="TextBox 119">
            <a:extLst>
              <a:ext uri="{FF2B5EF4-FFF2-40B4-BE49-F238E27FC236}">
                <a16:creationId xmlns:a16="http://schemas.microsoft.com/office/drawing/2014/main" id="{DD5C5421-C806-F24B-8D5F-5B2B239E26BE}"/>
              </a:ext>
            </a:extLst>
          </p:cNvPr>
          <p:cNvSpPr txBox="1"/>
          <p:nvPr/>
        </p:nvSpPr>
        <p:spPr>
          <a:xfrm rot="5400000">
            <a:off x="10179074" y="1149414"/>
            <a:ext cx="1343841" cy="184666"/>
          </a:xfrm>
          <a:prstGeom prst="rect">
            <a:avLst/>
          </a:prstGeom>
          <a:noFill/>
        </p:spPr>
        <p:txBody>
          <a:bodyPr wrap="square" rtlCol="0">
            <a:spAutoFit/>
          </a:bodyPr>
          <a:lstStyle/>
          <a:p>
            <a:r>
              <a:rPr lang="en-US" sz="600" dirty="0">
                <a:solidFill>
                  <a:schemeClr val="bg2">
                    <a:lumMod val="75000"/>
                  </a:schemeClr>
                </a:solidFill>
              </a:rPr>
              <a:t>New Africa/</a:t>
            </a:r>
            <a:r>
              <a:rPr lang="en-US" sz="600" dirty="0" err="1">
                <a:solidFill>
                  <a:schemeClr val="bg2">
                    <a:lumMod val="75000"/>
                  </a:schemeClr>
                </a:solidFill>
              </a:rPr>
              <a:t>shutterstock.com</a:t>
            </a:r>
            <a:endParaRPr lang="en-US" sz="600" dirty="0">
              <a:solidFill>
                <a:schemeClr val="bg2">
                  <a:lumMod val="75000"/>
                </a:schemeClr>
              </a:solidFill>
            </a:endParaRPr>
          </a:p>
        </p:txBody>
      </p:sp>
      <p:pic>
        <p:nvPicPr>
          <p:cNvPr id="128" name="Next">
            <a:hlinkClick r:id="" action="ppaction://hlinkshowjump?jump=nextslide"/>
            <a:extLst>
              <a:ext uri="{FF2B5EF4-FFF2-40B4-BE49-F238E27FC236}">
                <a16:creationId xmlns:a16="http://schemas.microsoft.com/office/drawing/2014/main" id="{2EFC8277-2AE8-1B49-9D65-FE76EC8AA46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10139" y="5195884"/>
            <a:ext cx="1043864" cy="786287"/>
          </a:xfrm>
          <a:prstGeom prst="rect">
            <a:avLst/>
          </a:prstGeom>
        </p:spPr>
      </p:pic>
      <p:pic>
        <p:nvPicPr>
          <p:cNvPr id="130" name="Reset">
            <a:extLst>
              <a:ext uri="{FF2B5EF4-FFF2-40B4-BE49-F238E27FC236}">
                <a16:creationId xmlns:a16="http://schemas.microsoft.com/office/drawing/2014/main" id="{116BD359-D4ED-E34E-84E6-45347967EF9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13367" y="5165232"/>
            <a:ext cx="824523" cy="775192"/>
          </a:xfrm>
          <a:prstGeom prst="rect">
            <a:avLst/>
          </a:prstGeom>
        </p:spPr>
      </p:pic>
      <p:pic>
        <p:nvPicPr>
          <p:cNvPr id="132" name="Well Done">
            <a:extLst>
              <a:ext uri="{FF2B5EF4-FFF2-40B4-BE49-F238E27FC236}">
                <a16:creationId xmlns:a16="http://schemas.microsoft.com/office/drawing/2014/main" id="{600D0CC2-F2D9-0B4F-8FBE-07F9C71D2E6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69499" y="5079716"/>
            <a:ext cx="5635482" cy="1174488"/>
          </a:xfrm>
          <a:prstGeom prst="rect">
            <a:avLst/>
          </a:prstGeom>
        </p:spPr>
      </p:pic>
      <p:pic>
        <p:nvPicPr>
          <p:cNvPr id="134" name="Picture 133">
            <a:extLst>
              <a:ext uri="{FF2B5EF4-FFF2-40B4-BE49-F238E27FC236}">
                <a16:creationId xmlns:a16="http://schemas.microsoft.com/office/drawing/2014/main" id="{B7FE2957-BC10-2343-BB06-87DE8081AC2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8236" y="664961"/>
            <a:ext cx="2971137" cy="2971137"/>
          </a:xfrm>
          <a:prstGeom prst="rect">
            <a:avLst/>
          </a:prstGeom>
        </p:spPr>
      </p:pic>
      <p:sp>
        <p:nvSpPr>
          <p:cNvPr id="3" name="Hider helper">
            <a:extLst>
              <a:ext uri="{FF2B5EF4-FFF2-40B4-BE49-F238E27FC236}">
                <a16:creationId xmlns:a16="http://schemas.microsoft.com/office/drawing/2014/main" id="{5230EA6C-9F10-2A41-9DDF-C27F313F59EA}"/>
              </a:ext>
            </a:extLst>
          </p:cNvPr>
          <p:cNvSpPr/>
          <p:nvPr/>
        </p:nvSpPr>
        <p:spPr>
          <a:xfrm>
            <a:off x="0" y="6206971"/>
            <a:ext cx="754563" cy="668653"/>
          </a:xfrm>
          <a:prstGeom prst="rect">
            <a:avLst/>
          </a:prstGeom>
          <a:solidFill>
            <a:srgbClr val="5B9BD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35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1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3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0"/>
                                        </p:tgtEl>
                                        <p:attrNameLst>
                                          <p:attrName>style.visibility</p:attrName>
                                        </p:attrNameLst>
                                      </p:cBhvr>
                                      <p:to>
                                        <p:strVal val="hidden"/>
                                      </p:to>
                                    </p:set>
                                  </p:childTnLst>
                                </p:cTn>
                              </p:par>
                              <p:par>
                                <p:cTn id="47" presetID="6" presetClass="emph" presetSubtype="0" repeatCount="2000" accel="50000" decel="50000" autoRev="1" fill="hold" nodeType="withEffect">
                                  <p:stCondLst>
                                    <p:cond delay="1500"/>
                                  </p:stCondLst>
                                  <p:childTnLst>
                                    <p:animScale>
                                      <p:cBhvr>
                                        <p:cTn id="48" dur="500" fill="hold"/>
                                        <p:tgtEl>
                                          <p:spTgt spid="134"/>
                                        </p:tgtEl>
                                      </p:cBhvr>
                                      <p:by x="90000" y="90000"/>
                                    </p:animScale>
                                  </p:childTnLst>
                                </p:cTn>
                              </p:par>
                              <p:par>
                                <p:cTn id="49" presetID="8" presetClass="emph" presetSubtype="0" repeatCount="0" accel="50000" decel="50000" autoRev="1" fill="hold" nodeType="withEffect">
                                  <p:stCondLst>
                                    <p:cond delay="500"/>
                                  </p:stCondLst>
                                  <p:childTnLst>
                                    <p:animRot by="-900000">
                                      <p:cBhvr>
                                        <p:cTn id="50" dur="30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13"/>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84"/>
                                        </p:tgtEl>
                                        <p:attrNameLst>
                                          <p:attrName>style.visibility</p:attrName>
                                        </p:attrNameLst>
                                      </p:cBhvr>
                                      <p:to>
                                        <p:strVal val="hidden"/>
                                      </p:to>
                                    </p:set>
                                  </p:childTnLst>
                                </p:cTn>
                              </p:par>
                              <p:par>
                                <p:cTn id="56" presetID="1" presetClass="entr" presetSubtype="0" fill="hold" grpId="1" nodeType="withEffect">
                                  <p:stCondLst>
                                    <p:cond delay="0"/>
                                  </p:stCondLst>
                                  <p:childTnLst>
                                    <p:set>
                                      <p:cBhvr>
                                        <p:cTn id="57" dur="1" fill="hold">
                                          <p:stCondLst>
                                            <p:cond delay="0"/>
                                          </p:stCondLst>
                                        </p:cTn>
                                        <p:tgtEl>
                                          <p:spTgt spid="93"/>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116"/>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55"/>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11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6" restart="whenNotActive" fill="hold" evtFilter="cancelBubble" nodeType="interactiveSeq">
                <p:stCondLst>
                  <p:cond evt="onClick" delay="0">
                    <p:tgtEl>
                      <p:spTgt spid="116"/>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87"/>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93"/>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11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3"/>
                                        </p:tgtEl>
                                        <p:attrNameLst>
                                          <p:attrName>style.visibility</p:attrName>
                                        </p:attrNameLst>
                                      </p:cBhvr>
                                      <p:to>
                                        <p:strVal val="hidden"/>
                                      </p:to>
                                    </p:set>
                                  </p:childTnLst>
                                </p:cTn>
                              </p:par>
                              <p:par>
                                <p:cTn id="77" presetID="1" presetClass="entr" presetSubtype="0" fill="hold" grpId="1" nodeType="with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81" restart="whenNotActive" fill="hold" evtFilter="cancelBubble" nodeType="interactiveSeq">
                <p:stCondLst>
                  <p:cond evt="onClick" delay="0">
                    <p:tgtEl>
                      <p:spTgt spid="110"/>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2" nodeType="clickEffect">
                                  <p:stCondLst>
                                    <p:cond delay="0"/>
                                  </p:stCondLst>
                                  <p:childTnLst>
                                    <p:set>
                                      <p:cBhvr>
                                        <p:cTn id="85" dur="1" fill="hold">
                                          <p:stCondLst>
                                            <p:cond delay="0"/>
                                          </p:stCondLst>
                                        </p:cTn>
                                        <p:tgtEl>
                                          <p:spTgt spid="96"/>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11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81"/>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49"/>
                                        </p:tgtEl>
                                        <p:attrNameLst>
                                          <p:attrName>style.visibility</p:attrName>
                                        </p:attrNameLst>
                                      </p:cBhvr>
                                      <p:to>
                                        <p:strVal val="hidden"/>
                                      </p:to>
                                    </p:set>
                                  </p:childTnLst>
                                </p:cTn>
                              </p:par>
                              <p:par>
                                <p:cTn id="92" presetID="1" presetClass="entr" presetSubtype="0" fill="hold" grpId="1" nodeType="withEffect">
                                  <p:stCondLst>
                                    <p:cond delay="0"/>
                                  </p:stCondLst>
                                  <p:childTnLst>
                                    <p:set>
                                      <p:cBhvr>
                                        <p:cTn id="93" dur="1" fill="hold">
                                          <p:stCondLst>
                                            <p:cond delay="0"/>
                                          </p:stCondLst>
                                        </p:cTn>
                                        <p:tgtEl>
                                          <p:spTgt spid="91"/>
                                        </p:tgtEl>
                                        <p:attrNameLst>
                                          <p:attrName>style.visibility</p:attrName>
                                        </p:attrNameLst>
                                      </p:cBhvr>
                                      <p:to>
                                        <p:strVal val="visible"/>
                                      </p:to>
                                    </p:set>
                                  </p:childTnLst>
                                </p:cTn>
                              </p:par>
                              <p:par>
                                <p:cTn id="94" presetID="1" presetClass="entr" presetSubtype="0" fill="hold" grpId="1" nodeType="withEffect">
                                  <p:stCondLst>
                                    <p:cond delay="0"/>
                                  </p:stCondLst>
                                  <p:childTnLst>
                                    <p:set>
                                      <p:cBhvr>
                                        <p:cTn id="95" dur="1" fill="hold">
                                          <p:stCondLst>
                                            <p:cond delay="0"/>
                                          </p:stCondLst>
                                        </p:cTn>
                                        <p:tgtEl>
                                          <p:spTgt spid="118"/>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96" restart="whenNotActive" fill="hold" evtFilter="cancelBubble" nodeType="interactiveSeq">
                <p:stCondLst>
                  <p:cond evt="onClick" delay="0">
                    <p:tgtEl>
                      <p:spTgt spid="118"/>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89"/>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118"/>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9"/>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91"/>
                                        </p:tgtEl>
                                        <p:attrNameLst>
                                          <p:attrName>style.visibility</p:attrName>
                                        </p:attrNameLst>
                                      </p:cBhvr>
                                      <p:to>
                                        <p:strVal val="hidden"/>
                                      </p:to>
                                    </p:set>
                                  </p:childTnLst>
                                </p:cTn>
                              </p:par>
                              <p:par>
                                <p:cTn id="107" presetID="1" presetClass="entr" presetSubtype="0" fill="hold" grpId="1" nodeType="with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11" restart="whenNotActive" fill="hold" evtFilter="cancelBubble" nodeType="interactiveSeq">
                <p:stCondLst>
                  <p:cond evt="onClick" delay="0">
                    <p:tgtEl>
                      <p:spTgt spid="112"/>
                    </p:tgtEl>
                  </p:cond>
                </p:stCondLst>
                <p:endSync evt="end" delay="0">
                  <p:rtn val="all"/>
                </p:endSync>
                <p:childTnLst>
                  <p:par>
                    <p:cTn id="112" fill="hold">
                      <p:stCondLst>
                        <p:cond delay="0"/>
                      </p:stCondLst>
                      <p:childTnLst>
                        <p:par>
                          <p:cTn id="113" fill="hold">
                            <p:stCondLst>
                              <p:cond delay="0"/>
                            </p:stCondLst>
                            <p:childTnLst>
                              <p:par>
                                <p:cTn id="114" presetID="1" presetClass="exit" presetSubtype="0" fill="hold" grpId="2" nodeType="clickEffect">
                                  <p:stCondLst>
                                    <p:cond delay="0"/>
                                  </p:stCondLst>
                                  <p:childTnLst>
                                    <p:set>
                                      <p:cBhvr>
                                        <p:cTn id="115" dur="1" fill="hold">
                                          <p:stCondLst>
                                            <p:cond delay="0"/>
                                          </p:stCondLst>
                                        </p:cTn>
                                        <p:tgtEl>
                                          <p:spTgt spid="112"/>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98"/>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83"/>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53"/>
                                        </p:tgtEl>
                                        <p:attrNameLst>
                                          <p:attrName>style.visibility</p:attrName>
                                        </p:attrNameLst>
                                      </p:cBhvr>
                                      <p:to>
                                        <p:strVal val="hidden"/>
                                      </p:to>
                                    </p:set>
                                  </p:childTnLst>
                                </p:cTn>
                              </p:par>
                              <p:par>
                                <p:cTn id="122" presetID="1" presetClass="entr" presetSubtype="0" fill="hold" grpId="1" nodeType="withEffect">
                                  <p:stCondLst>
                                    <p:cond delay="0"/>
                                  </p:stCondLst>
                                  <p:childTnLst>
                                    <p:set>
                                      <p:cBhvr>
                                        <p:cTn id="123" dur="1" fill="hold">
                                          <p:stCondLst>
                                            <p:cond delay="0"/>
                                          </p:stCondLst>
                                        </p:cTn>
                                        <p:tgtEl>
                                          <p:spTgt spid="94"/>
                                        </p:tgtEl>
                                        <p:attrNameLst>
                                          <p:attrName>style.visibility</p:attrName>
                                        </p:attrNameLst>
                                      </p:cBhvr>
                                      <p:to>
                                        <p:strVal val="visible"/>
                                      </p:to>
                                    </p:set>
                                  </p:childTnLst>
                                </p:cTn>
                              </p:par>
                              <p:par>
                                <p:cTn id="124" presetID="1" presetClass="entr" presetSubtype="0" fill="hold" grpId="1" nodeType="withEffect">
                                  <p:stCondLst>
                                    <p:cond delay="0"/>
                                  </p:stCondLst>
                                  <p:childTnLst>
                                    <p:set>
                                      <p:cBhvr>
                                        <p:cTn id="125" dur="1" fill="hold">
                                          <p:stCondLst>
                                            <p:cond delay="0"/>
                                          </p:stCondLst>
                                        </p:cTn>
                                        <p:tgtEl>
                                          <p:spTgt spid="117"/>
                                        </p:tgtEl>
                                        <p:attrNameLst>
                                          <p:attrName>style.visibility</p:attrName>
                                        </p:attrNameLst>
                                      </p:cBhvr>
                                      <p:to>
                                        <p:strVal val="visible"/>
                                      </p:to>
                                    </p:set>
                                  </p:childTnLst>
                                </p:cTn>
                              </p:par>
                              <p:par>
                                <p:cTn id="126" presetID="1" presetClass="exit" presetSubtype="0" fill="hold" grpId="3" nodeType="withEffect">
                                  <p:stCondLst>
                                    <p:cond delay="0"/>
                                  </p:stCondLst>
                                  <p:childTnLst>
                                    <p:set>
                                      <p:cBhvr>
                                        <p:cTn id="127"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28" restart="whenNotActive" fill="hold" evtFilter="cancelBubble" nodeType="interactiveSeq">
                <p:stCondLst>
                  <p:cond evt="onClick" delay="0">
                    <p:tgtEl>
                      <p:spTgt spid="117"/>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grpId="2" nodeType="clickEffect">
                                  <p:stCondLst>
                                    <p:cond delay="0"/>
                                  </p:stCondLst>
                                  <p:childTnLst>
                                    <p:set>
                                      <p:cBhvr>
                                        <p:cTn id="132" dur="1" fill="hold">
                                          <p:stCondLst>
                                            <p:cond delay="0"/>
                                          </p:stCondLst>
                                        </p:cTn>
                                        <p:tgtEl>
                                          <p:spTgt spid="117"/>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88"/>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94"/>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5"/>
                                        </p:tgtEl>
                                        <p:attrNameLst>
                                          <p:attrName>style.visibility</p:attrName>
                                        </p:attrNameLst>
                                      </p:cBhvr>
                                      <p:to>
                                        <p:strVal val="hidden"/>
                                      </p:to>
                                    </p:set>
                                  </p:childTnLst>
                                </p:cTn>
                              </p:par>
                              <p:par>
                                <p:cTn id="139" presetID="1" presetClass="entr" presetSubtype="0" fill="hold" grpId="1" nodeType="withEffect">
                                  <p:stCondLst>
                                    <p:cond delay="0"/>
                                  </p:stCondLst>
                                  <p:childTnLst>
                                    <p:set>
                                      <p:cBhvr>
                                        <p:cTn id="140" dur="1" fill="hold">
                                          <p:stCondLst>
                                            <p:cond delay="0"/>
                                          </p:stCondLst>
                                        </p:cTn>
                                        <p:tgtEl>
                                          <p:spTgt spid="119"/>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97"/>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143" restart="whenNotActive" fill="hold" evtFilter="cancelBubble" nodeType="interactiveSeq">
                <p:stCondLst>
                  <p:cond evt="onClick" delay="0">
                    <p:tgtEl>
                      <p:spTgt spid="119"/>
                    </p:tgtEl>
                  </p:cond>
                </p:stCondLst>
                <p:endSync evt="end" delay="0">
                  <p:rtn val="all"/>
                </p:endSync>
                <p:childTnLst>
                  <p:par>
                    <p:cTn id="144" fill="hold">
                      <p:stCondLst>
                        <p:cond delay="0"/>
                      </p:stCondLst>
                      <p:childTnLst>
                        <p:par>
                          <p:cTn id="145" fill="hold">
                            <p:stCondLst>
                              <p:cond delay="0"/>
                            </p:stCondLst>
                            <p:childTnLst>
                              <p:par>
                                <p:cTn id="146" presetID="1" presetClass="exit" presetSubtype="0" fill="hold" grpId="2" nodeType="clickEffect">
                                  <p:stCondLst>
                                    <p:cond delay="0"/>
                                  </p:stCondLst>
                                  <p:childTnLst>
                                    <p:set>
                                      <p:cBhvr>
                                        <p:cTn id="147" dur="1" fill="hold">
                                          <p:stCondLst>
                                            <p:cond delay="0"/>
                                          </p:stCondLst>
                                        </p:cTn>
                                        <p:tgtEl>
                                          <p:spTgt spid="119"/>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90"/>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51"/>
                                        </p:tgtEl>
                                        <p:attrNameLst>
                                          <p:attrName>style.visibility</p:attrName>
                                        </p:attrNameLst>
                                      </p:cBhvr>
                                      <p:to>
                                        <p:strVal val="hidden"/>
                                      </p:to>
                                    </p:set>
                                  </p:childTnLst>
                                </p:cTn>
                              </p:par>
                              <p:par>
                                <p:cTn id="152" presetID="1" presetClass="exit" presetSubtype="0" fill="hold" grpId="3" nodeType="withEffect">
                                  <p:stCondLst>
                                    <p:cond delay="0"/>
                                  </p:stCondLst>
                                  <p:childTnLst>
                                    <p:set>
                                      <p:cBhvr>
                                        <p:cTn id="153" dur="1" fill="hold">
                                          <p:stCondLst>
                                            <p:cond delay="0"/>
                                          </p:stCondLst>
                                        </p:cTn>
                                        <p:tgtEl>
                                          <p:spTgt spid="97"/>
                                        </p:tgtEl>
                                        <p:attrNameLst>
                                          <p:attrName>style.visibility</p:attrName>
                                        </p:attrNameLst>
                                      </p:cBhvr>
                                      <p:to>
                                        <p:strVal val="hidden"/>
                                      </p:to>
                                    </p:set>
                                  </p:childTnLst>
                                </p:cTn>
                              </p:par>
                              <p:par>
                                <p:cTn id="154" presetID="1" presetClass="entr" presetSubtype="0" fill="hold" grpId="1" nodeType="withEffect">
                                  <p:stCondLst>
                                    <p:cond delay="0"/>
                                  </p:stCondLst>
                                  <p:childTnLst>
                                    <p:set>
                                      <p:cBhvr>
                                        <p:cTn id="155" dur="1" fill="hold">
                                          <p:stCondLst>
                                            <p:cond delay="0"/>
                                          </p:stCondLst>
                                        </p:cTn>
                                        <p:tgtEl>
                                          <p:spTgt spid="92"/>
                                        </p:tgtEl>
                                        <p:attrNameLst>
                                          <p:attrName>style.visibility</p:attrName>
                                        </p:attrNameLst>
                                      </p:cBhvr>
                                      <p:to>
                                        <p:strVal val="visible"/>
                                      </p:to>
                                    </p:set>
                                  </p:childTnLst>
                                </p:cTn>
                              </p:par>
                              <p:par>
                                <p:cTn id="156" presetID="1" presetClass="entr" presetSubtype="0" fill="hold" grpId="1" nodeType="withEffect">
                                  <p:stCondLst>
                                    <p:cond delay="0"/>
                                  </p:stCondLst>
                                  <p:childTnLst>
                                    <p:set>
                                      <p:cBhvr>
                                        <p:cTn id="157" dur="1" fill="hold">
                                          <p:stCondLst>
                                            <p:cond delay="0"/>
                                          </p:stCondLst>
                                        </p:cTn>
                                        <p:tgtEl>
                                          <p:spTgt spid="115"/>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seq concurrent="1" nextAc="seek">
              <p:cTn id="158" restart="whenNotActive" fill="hold" evtFilter="cancelBubble" nodeType="interactiveSeq">
                <p:stCondLst>
                  <p:cond evt="onClick" delay="0">
                    <p:tgtEl>
                      <p:spTgt spid="115"/>
                    </p:tgtEl>
                  </p:cond>
                </p:stCondLst>
                <p:endSync evt="end" delay="0">
                  <p:rtn val="all"/>
                </p:endSync>
                <p:childTnLst>
                  <p:par>
                    <p:cTn id="159" fill="hold">
                      <p:stCondLst>
                        <p:cond delay="0"/>
                      </p:stCondLst>
                      <p:childTnLst>
                        <p:par>
                          <p:cTn id="160" fill="hold">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115"/>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8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92"/>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41"/>
                                        </p:tgtEl>
                                        <p:attrNameLst>
                                          <p:attrName>style.visibility</p:attrName>
                                        </p:attrNameLst>
                                      </p:cBhvr>
                                      <p:to>
                                        <p:strVal val="hidden"/>
                                      </p:to>
                                    </p:set>
                                  </p:childTnLst>
                                </p:cTn>
                              </p:par>
                              <p:par>
                                <p:cTn id="169" presetID="1" presetClass="entr" presetSubtype="0" fill="hold" grpId="1" nodeType="withEffect">
                                  <p:stCondLst>
                                    <p:cond delay="0"/>
                                  </p:stCondLst>
                                  <p:childTnLst>
                                    <p:set>
                                      <p:cBhvr>
                                        <p:cTn id="170" dur="1" fill="hold">
                                          <p:stCondLst>
                                            <p:cond delay="0"/>
                                          </p:stCondLst>
                                        </p:cTn>
                                        <p:tgtEl>
                                          <p:spTgt spid="114"/>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95"/>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73" restart="whenNotActive" fill="hold" evtFilter="cancelBubble" nodeType="interactiveSeq">
                <p:stCondLst>
                  <p:cond evt="onClick" delay="0">
                    <p:tgtEl>
                      <p:spTgt spid="114"/>
                    </p:tgtEl>
                  </p:cond>
                </p:stCondLst>
                <p:endSync evt="end" delay="0">
                  <p:rtn val="all"/>
                </p:endSync>
                <p:childTnLst>
                  <p:par>
                    <p:cTn id="174" fill="hold">
                      <p:stCondLst>
                        <p:cond delay="0"/>
                      </p:stCondLst>
                      <p:childTnLst>
                        <p:par>
                          <p:cTn id="175" fill="hold">
                            <p:stCondLst>
                              <p:cond delay="0"/>
                            </p:stCondLst>
                            <p:childTnLst>
                              <p:par>
                                <p:cTn id="176" presetID="1" presetClass="exit" presetSubtype="0" fill="hold" nodeType="clickEffect">
                                  <p:stCondLst>
                                    <p:cond delay="0"/>
                                  </p:stCondLst>
                                  <p:childTnLst>
                                    <p:set>
                                      <p:cBhvr>
                                        <p:cTn id="177" dur="1" fill="hold">
                                          <p:stCondLst>
                                            <p:cond delay="0"/>
                                          </p:stCondLst>
                                        </p:cTn>
                                        <p:tgtEl>
                                          <p:spTgt spid="82"/>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85"/>
                                        </p:tgtEl>
                                        <p:attrNameLst>
                                          <p:attrName>style.visibility</p:attrName>
                                        </p:attrNameLst>
                                      </p:cBhvr>
                                      <p:to>
                                        <p:strVal val="hidden"/>
                                      </p:to>
                                    </p:set>
                                  </p:childTnLst>
                                </p:cTn>
                              </p:par>
                              <p:par>
                                <p:cTn id="180" presetID="1" presetClass="exit" presetSubtype="0" fill="hold" grpId="2" nodeType="withEffect">
                                  <p:stCondLst>
                                    <p:cond delay="0"/>
                                  </p:stCondLst>
                                  <p:childTnLst>
                                    <p:set>
                                      <p:cBhvr>
                                        <p:cTn id="181" dur="1" fill="hold">
                                          <p:stCondLst>
                                            <p:cond delay="0"/>
                                          </p:stCondLst>
                                        </p:cTn>
                                        <p:tgtEl>
                                          <p:spTgt spid="114"/>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47"/>
                                        </p:tgtEl>
                                        <p:attrNameLst>
                                          <p:attrName>style.visibility</p:attrName>
                                        </p:attrNameLst>
                                      </p:cBhvr>
                                      <p:to>
                                        <p:strVal val="hidden"/>
                                      </p:to>
                                    </p:set>
                                  </p:childTnLst>
                                </p:cTn>
                              </p:par>
                              <p:par>
                                <p:cTn id="184" presetID="1" presetClass="exit" presetSubtype="0" fill="hold" grpId="2" nodeType="withEffect">
                                  <p:stCondLst>
                                    <p:cond delay="0"/>
                                  </p:stCondLst>
                                  <p:childTnLst>
                                    <p:set>
                                      <p:cBhvr>
                                        <p:cTn id="185" dur="1" fill="hold">
                                          <p:stCondLst>
                                            <p:cond delay="0"/>
                                          </p:stCondLst>
                                        </p:cTn>
                                        <p:tgtEl>
                                          <p:spTgt spid="95"/>
                                        </p:tgtEl>
                                        <p:attrNameLst>
                                          <p:attrName>style.visibility</p:attrName>
                                        </p:attrNameLst>
                                      </p:cBhvr>
                                      <p:to>
                                        <p:strVal val="hidden"/>
                                      </p:to>
                                    </p:set>
                                  </p:childTnLst>
                                </p:cTn>
                              </p:par>
                              <p:par>
                                <p:cTn id="186" presetID="1" presetClass="entr" presetSubtype="0" fill="hold" nodeType="withEffect">
                                  <p:stCondLst>
                                    <p:cond delay="0"/>
                                  </p:stCondLst>
                                  <p:childTnLst>
                                    <p:set>
                                      <p:cBhvr>
                                        <p:cTn id="187" dur="1" fill="hold">
                                          <p:stCondLst>
                                            <p:cond delay="0"/>
                                          </p:stCondLst>
                                        </p:cTn>
                                        <p:tgtEl>
                                          <p:spTgt spid="132"/>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130"/>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128"/>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92" restart="whenNotActive" fill="hold" evtFilter="cancelBubble" nodeType="interactiveSeq">
                <p:stCondLst>
                  <p:cond evt="onClick" delay="0">
                    <p:tgtEl>
                      <p:spTgt spid="130"/>
                    </p:tgtEl>
                  </p:cond>
                </p:stCondLst>
                <p:endSync evt="end" delay="0">
                  <p:rtn val="all"/>
                </p:endSync>
                <p:childTnLst>
                  <p:par>
                    <p:cTn id="193" fill="hold">
                      <p:stCondLst>
                        <p:cond delay="0"/>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81"/>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90"/>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9"/>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8"/>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8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86"/>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85"/>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84"/>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8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82"/>
                                        </p:tgtEl>
                                        <p:attrNameLst>
                                          <p:attrName>style.visibility</p:attrName>
                                        </p:attrNameLst>
                                      </p:cBhvr>
                                      <p:to>
                                        <p:strVal val="visible"/>
                                      </p:to>
                                    </p:set>
                                  </p:childTnLst>
                                </p:cTn>
                              </p:par>
                              <p:par>
                                <p:cTn id="215" presetID="1" presetClass="entr" presetSubtype="0" fill="hold" grpId="2" nodeType="withEffect">
                                  <p:stCondLst>
                                    <p:cond delay="0"/>
                                  </p:stCondLst>
                                  <p:childTnLst>
                                    <p:set>
                                      <p:cBhvr>
                                        <p:cTn id="216" dur="1" fill="hold">
                                          <p:stCondLst>
                                            <p:cond delay="0"/>
                                          </p:stCondLst>
                                        </p:cTn>
                                        <p:tgtEl>
                                          <p:spTgt spid="99"/>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113"/>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41"/>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43"/>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45"/>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47"/>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49"/>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51"/>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53"/>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55"/>
                                        </p:tgtEl>
                                        <p:attrNameLst>
                                          <p:attrName>style.visibility</p:attrName>
                                        </p:attrNameLst>
                                      </p:cBhvr>
                                      <p:to>
                                        <p:strVal val="visible"/>
                                      </p:to>
                                    </p:set>
                                  </p:childTnLst>
                                </p:cTn>
                              </p:par>
                              <p:par>
                                <p:cTn id="235" presetID="1" presetClass="exit" presetSubtype="0" fill="hold" nodeType="withEffect">
                                  <p:stCondLst>
                                    <p:cond delay="0"/>
                                  </p:stCondLst>
                                  <p:childTnLst>
                                    <p:set>
                                      <p:cBhvr>
                                        <p:cTn id="236" dur="1" fill="hold">
                                          <p:stCondLst>
                                            <p:cond delay="0"/>
                                          </p:stCondLst>
                                        </p:cTn>
                                        <p:tgtEl>
                                          <p:spTgt spid="128"/>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32"/>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130"/>
                                        </p:tgtEl>
                                        <p:attrNameLst>
                                          <p:attrName>style.visibility</p:attrName>
                                        </p:attrNameLst>
                                      </p:cBhvr>
                                      <p:to>
                                        <p:strVal val="hidden"/>
                                      </p:to>
                                    </p:set>
                                  </p:childTnLst>
                                </p:cTn>
                              </p:par>
                              <p:par>
                                <p:cTn id="241" presetID="1" presetClass="entr" presetSubtype="0" fill="hold" nodeType="withEffect">
                                  <p:stCondLst>
                                    <p:cond delay="0"/>
                                  </p:stCondLst>
                                  <p:childTnLst>
                                    <p:set>
                                      <p:cBhvr>
                                        <p:cTn id="242"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130"/>
                  </p:tgtEl>
                </p:cond>
              </p:nextCondLst>
            </p:seq>
            <p:seq concurrent="1" nextAc="seek">
              <p:cTn id="243" restart="whenNotActive" fill="hold" evtFilter="cancelBubble" nodeType="interactiveSeq">
                <p:stCondLst>
                  <p:cond evt="onClick" delay="0">
                    <p:tgtEl>
                      <p:spTgt spid="2"/>
                    </p:tgtEl>
                  </p:cond>
                </p:stCondLst>
                <p:endSync evt="end" delay="0">
                  <p:rtn val="all"/>
                </p:endSync>
                <p:childTnLst>
                  <p:par>
                    <p:cTn id="244" fill="hold">
                      <p:stCondLst>
                        <p:cond delay="0"/>
                      </p:stCondLst>
                      <p:childTnLst>
                        <p:par>
                          <p:cTn id="245" fill="hold">
                            <p:stCondLst>
                              <p:cond delay="0"/>
                            </p:stCondLst>
                            <p:childTnLst>
                              <p:par>
                                <p:cTn id="246" presetID="1" presetClass="exit" presetSubtype="0" fill="hold" grpId="0" nodeType="clickEffect">
                                  <p:stCondLst>
                                    <p:cond delay="0"/>
                                  </p:stCondLst>
                                  <p:childTnLst>
                                    <p:set>
                                      <p:cBhvr>
                                        <p:cTn id="247"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91" grpId="0"/>
      <p:bldP spid="91" grpId="1"/>
      <p:bldP spid="91" grpId="2"/>
      <p:bldP spid="92" grpId="0"/>
      <p:bldP spid="92" grpId="1"/>
      <p:bldP spid="92" grpId="2"/>
      <p:bldP spid="93" grpId="0"/>
      <p:bldP spid="93" grpId="1"/>
      <p:bldP spid="93" grpId="2"/>
      <p:bldP spid="94" grpId="0"/>
      <p:bldP spid="94" grpId="1"/>
      <p:bldP spid="94" grpId="2"/>
      <p:bldP spid="95" grpId="0"/>
      <p:bldP spid="95" grpId="1"/>
      <p:bldP spid="95" grpId="2"/>
      <p:bldP spid="96" grpId="0"/>
      <p:bldP spid="96" grpId="1"/>
      <p:bldP spid="96" grpId="2"/>
      <p:bldP spid="97" grpId="0"/>
      <p:bldP spid="97" grpId="1"/>
      <p:bldP spid="97" grpId="3"/>
      <p:bldP spid="98" grpId="0"/>
      <p:bldP spid="98" grpId="1"/>
      <p:bldP spid="98" grpId="2"/>
      <p:bldP spid="99" grpId="0"/>
      <p:bldP spid="99" grpId="1"/>
      <p:bldP spid="99" grpId="2"/>
      <p:bldP spid="110" grpId="0" animBg="1"/>
      <p:bldP spid="110" grpId="1" animBg="1"/>
      <p:bldP spid="110" grpId="2" animBg="1"/>
      <p:bldP spid="111" grpId="0" animBg="1"/>
      <p:bldP spid="112" grpId="0" animBg="1"/>
      <p:bldP spid="112" grpId="1" animBg="1"/>
      <p:bldP spid="112" grpId="2" animBg="1"/>
      <p:bldP spid="112" grpId="3" animBg="1"/>
      <p:bldP spid="113" grpId="0" animBg="1"/>
      <p:bldP spid="113" grpId="1"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19" grpId="2"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Top Left">
            <a:extLst>
              <a:ext uri="{FF2B5EF4-FFF2-40B4-BE49-F238E27FC236}">
                <a16:creationId xmlns:a16="http://schemas.microsoft.com/office/drawing/2014/main" id="{1BD71C90-BCA2-A347-BD7C-34144D3100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1" name="Top Left QUESTION">
            <a:extLst>
              <a:ext uri="{FF2B5EF4-FFF2-40B4-BE49-F238E27FC236}">
                <a16:creationId xmlns:a16="http://schemas.microsoft.com/office/drawing/2014/main" id="{024E85A4-F0A5-D14C-89BE-A055C25D811A}"/>
              </a:ext>
            </a:extLst>
          </p:cNvPr>
          <p:cNvSpPr txBox="1"/>
          <p:nvPr/>
        </p:nvSpPr>
        <p:spPr>
          <a:xfrm>
            <a:off x="4073857" y="830003"/>
            <a:ext cx="2210937" cy="707886"/>
          </a:xfrm>
          <a:prstGeom prst="rect">
            <a:avLst/>
          </a:prstGeom>
          <a:noFill/>
        </p:spPr>
        <p:txBody>
          <a:bodyPr wrap="square" rtlCol="0" anchor="ctr">
            <a:spAutoFit/>
          </a:bodyPr>
          <a:lstStyle/>
          <a:p>
            <a:pPr algn="ctr"/>
            <a:r>
              <a:rPr lang="en-US" sz="4000" dirty="0"/>
              <a:t>10 + 5 =</a:t>
            </a:r>
          </a:p>
        </p:txBody>
      </p:sp>
      <p:pic>
        <p:nvPicPr>
          <p:cNvPr id="41" name="Top Middle">
            <a:extLst>
              <a:ext uri="{FF2B5EF4-FFF2-40B4-BE49-F238E27FC236}">
                <a16:creationId xmlns:a16="http://schemas.microsoft.com/office/drawing/2014/main" id="{302B99B9-2875-FB41-BB85-7364416B6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2" name="Top Middle QUESTION">
            <a:extLst>
              <a:ext uri="{FF2B5EF4-FFF2-40B4-BE49-F238E27FC236}">
                <a16:creationId xmlns:a16="http://schemas.microsoft.com/office/drawing/2014/main" id="{1B0D1A46-4E6E-5747-B2EE-22F0BCD324C1}"/>
              </a:ext>
            </a:extLst>
          </p:cNvPr>
          <p:cNvSpPr txBox="1"/>
          <p:nvPr/>
        </p:nvSpPr>
        <p:spPr>
          <a:xfrm>
            <a:off x="6291618" y="830003"/>
            <a:ext cx="2210937" cy="707886"/>
          </a:xfrm>
          <a:prstGeom prst="rect">
            <a:avLst/>
          </a:prstGeom>
          <a:noFill/>
        </p:spPr>
        <p:txBody>
          <a:bodyPr wrap="square" rtlCol="0" anchor="ctr">
            <a:spAutoFit/>
          </a:bodyPr>
          <a:lstStyle/>
          <a:p>
            <a:pPr algn="ctr"/>
            <a:r>
              <a:rPr lang="en-US" sz="4000" dirty="0"/>
              <a:t>2 + 9 =</a:t>
            </a:r>
          </a:p>
        </p:txBody>
      </p:sp>
      <p:pic>
        <p:nvPicPr>
          <p:cNvPr id="43" name="Top Right">
            <a:extLst>
              <a:ext uri="{FF2B5EF4-FFF2-40B4-BE49-F238E27FC236}">
                <a16:creationId xmlns:a16="http://schemas.microsoft.com/office/drawing/2014/main" id="{FF69D4FE-FC70-0E48-B386-CEA5B9D26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3" name="Top Right QUESTION">
            <a:extLst>
              <a:ext uri="{FF2B5EF4-FFF2-40B4-BE49-F238E27FC236}">
                <a16:creationId xmlns:a16="http://schemas.microsoft.com/office/drawing/2014/main" id="{4C3E610A-F275-7645-85E0-FF06F4DDC363}"/>
              </a:ext>
            </a:extLst>
          </p:cNvPr>
          <p:cNvSpPr txBox="1"/>
          <p:nvPr/>
        </p:nvSpPr>
        <p:spPr>
          <a:xfrm>
            <a:off x="8523027" y="830003"/>
            <a:ext cx="2210937" cy="707886"/>
          </a:xfrm>
          <a:prstGeom prst="rect">
            <a:avLst/>
          </a:prstGeom>
          <a:noFill/>
        </p:spPr>
        <p:txBody>
          <a:bodyPr wrap="square" rtlCol="0" anchor="ctr">
            <a:spAutoFit/>
          </a:bodyPr>
          <a:lstStyle/>
          <a:p>
            <a:pPr algn="ctr"/>
            <a:r>
              <a:rPr lang="en-US" sz="4000" dirty="0"/>
              <a:t>3 + 14 =</a:t>
            </a:r>
          </a:p>
        </p:txBody>
      </p:sp>
      <p:pic>
        <p:nvPicPr>
          <p:cNvPr id="45" name="Middle Left">
            <a:extLst>
              <a:ext uri="{FF2B5EF4-FFF2-40B4-BE49-F238E27FC236}">
                <a16:creationId xmlns:a16="http://schemas.microsoft.com/office/drawing/2014/main" id="{732EAAD3-E8A0-1A40-A165-88C7CE1C7F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4" name="Middle Left  QUESTION">
            <a:extLst>
              <a:ext uri="{FF2B5EF4-FFF2-40B4-BE49-F238E27FC236}">
                <a16:creationId xmlns:a16="http://schemas.microsoft.com/office/drawing/2014/main" id="{2031FCAE-07D1-C34D-9EB0-B4FFCCAB3E04}"/>
              </a:ext>
            </a:extLst>
          </p:cNvPr>
          <p:cNvSpPr txBox="1"/>
          <p:nvPr/>
        </p:nvSpPr>
        <p:spPr>
          <a:xfrm>
            <a:off x="4073857" y="2317609"/>
            <a:ext cx="2210937" cy="707886"/>
          </a:xfrm>
          <a:prstGeom prst="rect">
            <a:avLst/>
          </a:prstGeom>
          <a:noFill/>
        </p:spPr>
        <p:txBody>
          <a:bodyPr wrap="square" rtlCol="0" anchor="ctr">
            <a:spAutoFit/>
          </a:bodyPr>
          <a:lstStyle/>
          <a:p>
            <a:pPr algn="ctr"/>
            <a:r>
              <a:rPr lang="en-US" sz="4000" dirty="0"/>
              <a:t>7 + 12 =</a:t>
            </a:r>
          </a:p>
        </p:txBody>
      </p:sp>
      <p:pic>
        <p:nvPicPr>
          <p:cNvPr id="47" name="Middle Middle">
            <a:extLst>
              <a:ext uri="{FF2B5EF4-FFF2-40B4-BE49-F238E27FC236}">
                <a16:creationId xmlns:a16="http://schemas.microsoft.com/office/drawing/2014/main" id="{9067B962-590D-4741-AD61-FFE1F1A66C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5" name="Middle Middle QUESTION">
            <a:extLst>
              <a:ext uri="{FF2B5EF4-FFF2-40B4-BE49-F238E27FC236}">
                <a16:creationId xmlns:a16="http://schemas.microsoft.com/office/drawing/2014/main" id="{16859897-0029-054B-B342-F90F15EBE40D}"/>
              </a:ext>
            </a:extLst>
          </p:cNvPr>
          <p:cNvSpPr txBox="1"/>
          <p:nvPr/>
        </p:nvSpPr>
        <p:spPr>
          <a:xfrm>
            <a:off x="6291618" y="2317609"/>
            <a:ext cx="2210937" cy="707886"/>
          </a:xfrm>
          <a:prstGeom prst="rect">
            <a:avLst/>
          </a:prstGeom>
          <a:noFill/>
        </p:spPr>
        <p:txBody>
          <a:bodyPr wrap="square" rtlCol="0" anchor="ctr">
            <a:spAutoFit/>
          </a:bodyPr>
          <a:lstStyle/>
          <a:p>
            <a:pPr algn="ctr"/>
            <a:r>
              <a:rPr lang="en-US" sz="4000" dirty="0"/>
              <a:t>13 + 3 =</a:t>
            </a:r>
          </a:p>
        </p:txBody>
      </p:sp>
      <p:pic>
        <p:nvPicPr>
          <p:cNvPr id="49" name="Middle Right">
            <a:extLst>
              <a:ext uri="{FF2B5EF4-FFF2-40B4-BE49-F238E27FC236}">
                <a16:creationId xmlns:a16="http://schemas.microsoft.com/office/drawing/2014/main" id="{BF07F7F3-2004-3147-9D03-D3D0011C73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6" name="Middle Right QUESTION">
            <a:extLst>
              <a:ext uri="{FF2B5EF4-FFF2-40B4-BE49-F238E27FC236}">
                <a16:creationId xmlns:a16="http://schemas.microsoft.com/office/drawing/2014/main" id="{39B18E35-7B7C-9A41-BA55-57BFEFAA6A08}"/>
              </a:ext>
            </a:extLst>
          </p:cNvPr>
          <p:cNvSpPr txBox="1"/>
          <p:nvPr/>
        </p:nvSpPr>
        <p:spPr>
          <a:xfrm>
            <a:off x="8523027" y="2317609"/>
            <a:ext cx="2210937" cy="707886"/>
          </a:xfrm>
          <a:prstGeom prst="rect">
            <a:avLst/>
          </a:prstGeom>
          <a:noFill/>
        </p:spPr>
        <p:txBody>
          <a:bodyPr wrap="square" rtlCol="0" anchor="ctr">
            <a:spAutoFit/>
          </a:bodyPr>
          <a:lstStyle/>
          <a:p>
            <a:pPr algn="ctr"/>
            <a:r>
              <a:rPr lang="en-US" sz="4000" dirty="0"/>
              <a:t>6 + 7 =</a:t>
            </a:r>
          </a:p>
        </p:txBody>
      </p:sp>
      <p:pic>
        <p:nvPicPr>
          <p:cNvPr id="51" name="Bottom Left">
            <a:extLst>
              <a:ext uri="{FF2B5EF4-FFF2-40B4-BE49-F238E27FC236}">
                <a16:creationId xmlns:a16="http://schemas.microsoft.com/office/drawing/2014/main" id="{31EB5D8A-23D3-274B-9888-F1A3FD86C4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7" name="Bottom Left QUESTION">
            <a:extLst>
              <a:ext uri="{FF2B5EF4-FFF2-40B4-BE49-F238E27FC236}">
                <a16:creationId xmlns:a16="http://schemas.microsoft.com/office/drawing/2014/main" id="{EECB889F-25DD-4547-A97E-DDDA514F0075}"/>
              </a:ext>
            </a:extLst>
          </p:cNvPr>
          <p:cNvSpPr txBox="1"/>
          <p:nvPr/>
        </p:nvSpPr>
        <p:spPr>
          <a:xfrm>
            <a:off x="4073857" y="3791567"/>
            <a:ext cx="2210937" cy="707886"/>
          </a:xfrm>
          <a:prstGeom prst="rect">
            <a:avLst/>
          </a:prstGeom>
          <a:noFill/>
        </p:spPr>
        <p:txBody>
          <a:bodyPr wrap="square" rtlCol="0" anchor="ctr">
            <a:spAutoFit/>
          </a:bodyPr>
          <a:lstStyle/>
          <a:p>
            <a:pPr algn="ctr"/>
            <a:r>
              <a:rPr lang="en-US" sz="4000" dirty="0"/>
              <a:t>8 + 6 =</a:t>
            </a:r>
          </a:p>
        </p:txBody>
      </p:sp>
      <p:pic>
        <p:nvPicPr>
          <p:cNvPr id="53" name="Bottom Middle">
            <a:extLst>
              <a:ext uri="{FF2B5EF4-FFF2-40B4-BE49-F238E27FC236}">
                <a16:creationId xmlns:a16="http://schemas.microsoft.com/office/drawing/2014/main" id="{B474AC3C-8F78-4748-A7B2-6471BD1C95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8" name="Bottom Middle QUESTION">
            <a:extLst>
              <a:ext uri="{FF2B5EF4-FFF2-40B4-BE49-F238E27FC236}">
                <a16:creationId xmlns:a16="http://schemas.microsoft.com/office/drawing/2014/main" id="{E0B618F0-E148-6747-A699-1CEBC512E94D}"/>
              </a:ext>
            </a:extLst>
          </p:cNvPr>
          <p:cNvSpPr txBox="1"/>
          <p:nvPr/>
        </p:nvSpPr>
        <p:spPr>
          <a:xfrm>
            <a:off x="6291618" y="3791567"/>
            <a:ext cx="2210937" cy="707886"/>
          </a:xfrm>
          <a:prstGeom prst="rect">
            <a:avLst/>
          </a:prstGeom>
          <a:noFill/>
        </p:spPr>
        <p:txBody>
          <a:bodyPr wrap="square" rtlCol="0" anchor="ctr">
            <a:spAutoFit/>
          </a:bodyPr>
          <a:lstStyle/>
          <a:p>
            <a:pPr algn="ctr"/>
            <a:r>
              <a:rPr lang="en-US" sz="4000" dirty="0"/>
              <a:t>1 + 11 =</a:t>
            </a:r>
          </a:p>
        </p:txBody>
      </p:sp>
      <p:pic>
        <p:nvPicPr>
          <p:cNvPr id="55" name="Bottom Right">
            <a:extLst>
              <a:ext uri="{FF2B5EF4-FFF2-40B4-BE49-F238E27FC236}">
                <a16:creationId xmlns:a16="http://schemas.microsoft.com/office/drawing/2014/main" id="{896FE394-D607-8F45-BC52-087CF4FF61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9" name="Bottom Right QUESTION">
            <a:extLst>
              <a:ext uri="{FF2B5EF4-FFF2-40B4-BE49-F238E27FC236}">
                <a16:creationId xmlns:a16="http://schemas.microsoft.com/office/drawing/2014/main" id="{0A9428D4-5628-EC4F-B14E-A9A03EB025EF}"/>
              </a:ext>
            </a:extLst>
          </p:cNvPr>
          <p:cNvSpPr txBox="1"/>
          <p:nvPr/>
        </p:nvSpPr>
        <p:spPr>
          <a:xfrm>
            <a:off x="8523027" y="3791567"/>
            <a:ext cx="2210937" cy="707886"/>
          </a:xfrm>
          <a:prstGeom prst="rect">
            <a:avLst/>
          </a:prstGeom>
          <a:noFill/>
        </p:spPr>
        <p:txBody>
          <a:bodyPr wrap="square" rtlCol="0" anchor="ctr">
            <a:spAutoFit/>
          </a:bodyPr>
          <a:lstStyle/>
          <a:p>
            <a:pPr algn="ctr"/>
            <a:r>
              <a:rPr lang="en-US" sz="4000" dirty="0"/>
              <a:t>9 + 9 =</a:t>
            </a:r>
          </a:p>
        </p:txBody>
      </p:sp>
      <p:grpSp>
        <p:nvGrpSpPr>
          <p:cNvPr id="81" name="Button 18">
            <a:extLst>
              <a:ext uri="{FF2B5EF4-FFF2-40B4-BE49-F238E27FC236}">
                <a16:creationId xmlns:a16="http://schemas.microsoft.com/office/drawing/2014/main" id="{38D358AA-B45B-E74E-83D4-DD61332D1455}"/>
              </a:ext>
            </a:extLst>
          </p:cNvPr>
          <p:cNvGrpSpPr/>
          <p:nvPr/>
        </p:nvGrpSpPr>
        <p:grpSpPr>
          <a:xfrm>
            <a:off x="3005828" y="5178972"/>
            <a:ext cx="747887" cy="810735"/>
            <a:chOff x="3005828" y="5178972"/>
            <a:chExt cx="747887" cy="810735"/>
          </a:xfrm>
        </p:grpSpPr>
        <p:pic>
          <p:nvPicPr>
            <p:cNvPr id="57" name="Picture 56">
              <a:extLst>
                <a:ext uri="{FF2B5EF4-FFF2-40B4-BE49-F238E27FC236}">
                  <a16:creationId xmlns:a16="http://schemas.microsoft.com/office/drawing/2014/main" id="{B5FC5500-4EF9-FB41-9A26-158BC65BF0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05828" y="5178972"/>
              <a:ext cx="747887" cy="810735"/>
            </a:xfrm>
            <a:prstGeom prst="rect">
              <a:avLst/>
            </a:prstGeom>
          </p:spPr>
        </p:pic>
        <p:sp>
          <p:nvSpPr>
            <p:cNvPr id="70" name="TextBox 69">
              <a:extLst>
                <a:ext uri="{FF2B5EF4-FFF2-40B4-BE49-F238E27FC236}">
                  <a16:creationId xmlns:a16="http://schemas.microsoft.com/office/drawing/2014/main" id="{4875B3FE-6A5D-A74C-9A36-A7B8C4DA77D2}"/>
                </a:ext>
              </a:extLst>
            </p:cNvPr>
            <p:cNvSpPr txBox="1"/>
            <p:nvPr/>
          </p:nvSpPr>
          <p:spPr>
            <a:xfrm>
              <a:off x="3005828" y="5198885"/>
              <a:ext cx="747887" cy="707886"/>
            </a:xfrm>
            <a:prstGeom prst="rect">
              <a:avLst/>
            </a:prstGeom>
            <a:noFill/>
          </p:spPr>
          <p:txBody>
            <a:bodyPr wrap="square" rtlCol="0" anchor="ctr">
              <a:spAutoFit/>
            </a:bodyPr>
            <a:lstStyle/>
            <a:p>
              <a:pPr algn="ctr"/>
              <a:r>
                <a:rPr lang="en-US" sz="4000" dirty="0"/>
                <a:t>18</a:t>
              </a:r>
            </a:p>
          </p:txBody>
        </p:sp>
      </p:grpSp>
      <p:grpSp>
        <p:nvGrpSpPr>
          <p:cNvPr id="82" name="Button 19">
            <a:extLst>
              <a:ext uri="{FF2B5EF4-FFF2-40B4-BE49-F238E27FC236}">
                <a16:creationId xmlns:a16="http://schemas.microsoft.com/office/drawing/2014/main" id="{EE9082E4-7145-114D-B06A-C9186451EDE8}"/>
              </a:ext>
            </a:extLst>
          </p:cNvPr>
          <p:cNvGrpSpPr/>
          <p:nvPr/>
        </p:nvGrpSpPr>
        <p:grpSpPr>
          <a:xfrm>
            <a:off x="3888697" y="5178972"/>
            <a:ext cx="755361" cy="810735"/>
            <a:chOff x="3888697" y="5178972"/>
            <a:chExt cx="755361" cy="810735"/>
          </a:xfrm>
        </p:grpSpPr>
        <p:pic>
          <p:nvPicPr>
            <p:cNvPr id="61" name="Picture 60">
              <a:extLst>
                <a:ext uri="{FF2B5EF4-FFF2-40B4-BE49-F238E27FC236}">
                  <a16:creationId xmlns:a16="http://schemas.microsoft.com/office/drawing/2014/main" id="{5ABECBF9-837A-B140-AB1E-9B1727585FC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96171" y="5178972"/>
              <a:ext cx="747887" cy="810735"/>
            </a:xfrm>
            <a:prstGeom prst="rect">
              <a:avLst/>
            </a:prstGeom>
          </p:spPr>
        </p:pic>
        <p:sp>
          <p:nvSpPr>
            <p:cNvPr id="71" name="TextBox 70">
              <a:extLst>
                <a:ext uri="{FF2B5EF4-FFF2-40B4-BE49-F238E27FC236}">
                  <a16:creationId xmlns:a16="http://schemas.microsoft.com/office/drawing/2014/main" id="{96BEE282-4468-474A-A580-BFB08EC7B3C9}"/>
                </a:ext>
              </a:extLst>
            </p:cNvPr>
            <p:cNvSpPr txBox="1"/>
            <p:nvPr/>
          </p:nvSpPr>
          <p:spPr>
            <a:xfrm>
              <a:off x="3888697" y="5198885"/>
              <a:ext cx="747887" cy="707886"/>
            </a:xfrm>
            <a:prstGeom prst="rect">
              <a:avLst/>
            </a:prstGeom>
            <a:noFill/>
          </p:spPr>
          <p:txBody>
            <a:bodyPr wrap="square" rtlCol="0" anchor="ctr">
              <a:spAutoFit/>
            </a:bodyPr>
            <a:lstStyle/>
            <a:p>
              <a:pPr algn="ctr"/>
              <a:r>
                <a:rPr lang="en-US" sz="4000" dirty="0"/>
                <a:t>19</a:t>
              </a:r>
            </a:p>
          </p:txBody>
        </p:sp>
      </p:grpSp>
      <p:grpSp>
        <p:nvGrpSpPr>
          <p:cNvPr id="83" name="Button 13">
            <a:extLst>
              <a:ext uri="{FF2B5EF4-FFF2-40B4-BE49-F238E27FC236}">
                <a16:creationId xmlns:a16="http://schemas.microsoft.com/office/drawing/2014/main" id="{D7A602ED-6995-9C48-A051-545978FE38C4}"/>
              </a:ext>
            </a:extLst>
          </p:cNvPr>
          <p:cNvGrpSpPr/>
          <p:nvPr/>
        </p:nvGrpSpPr>
        <p:grpSpPr>
          <a:xfrm>
            <a:off x="4786514" y="5178972"/>
            <a:ext cx="761293" cy="810735"/>
            <a:chOff x="4786514" y="5178972"/>
            <a:chExt cx="761293" cy="810735"/>
          </a:xfrm>
        </p:grpSpPr>
        <p:pic>
          <p:nvPicPr>
            <p:cNvPr id="62" name="Picture 61">
              <a:extLst>
                <a:ext uri="{FF2B5EF4-FFF2-40B4-BE49-F238E27FC236}">
                  <a16:creationId xmlns:a16="http://schemas.microsoft.com/office/drawing/2014/main" id="{20CF927E-B929-5943-BD9A-0D7772DAC96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86514" y="5178972"/>
              <a:ext cx="747887" cy="810735"/>
            </a:xfrm>
            <a:prstGeom prst="rect">
              <a:avLst/>
            </a:prstGeom>
          </p:spPr>
        </p:pic>
        <p:sp>
          <p:nvSpPr>
            <p:cNvPr id="72" name="TextBox 71">
              <a:extLst>
                <a:ext uri="{FF2B5EF4-FFF2-40B4-BE49-F238E27FC236}">
                  <a16:creationId xmlns:a16="http://schemas.microsoft.com/office/drawing/2014/main" id="{F39C6EB9-B7CD-0247-919D-30D2A3335930}"/>
                </a:ext>
              </a:extLst>
            </p:cNvPr>
            <p:cNvSpPr txBox="1"/>
            <p:nvPr/>
          </p:nvSpPr>
          <p:spPr>
            <a:xfrm>
              <a:off x="4799920" y="5198885"/>
              <a:ext cx="747887" cy="707886"/>
            </a:xfrm>
            <a:prstGeom prst="rect">
              <a:avLst/>
            </a:prstGeom>
            <a:noFill/>
          </p:spPr>
          <p:txBody>
            <a:bodyPr wrap="square" rtlCol="0" anchor="ctr">
              <a:spAutoFit/>
            </a:bodyPr>
            <a:lstStyle/>
            <a:p>
              <a:pPr algn="ctr"/>
              <a:r>
                <a:rPr lang="en-US" sz="4000" dirty="0"/>
                <a:t>13</a:t>
              </a:r>
            </a:p>
          </p:txBody>
        </p:sp>
      </p:grpSp>
      <p:grpSp>
        <p:nvGrpSpPr>
          <p:cNvPr id="84" name="Button 17">
            <a:extLst>
              <a:ext uri="{FF2B5EF4-FFF2-40B4-BE49-F238E27FC236}">
                <a16:creationId xmlns:a16="http://schemas.microsoft.com/office/drawing/2014/main" id="{D7144146-6E6C-1844-B621-42EA67B4B16D}"/>
              </a:ext>
            </a:extLst>
          </p:cNvPr>
          <p:cNvGrpSpPr/>
          <p:nvPr/>
        </p:nvGrpSpPr>
        <p:grpSpPr>
          <a:xfrm>
            <a:off x="5676857" y="5178972"/>
            <a:ext cx="751231" cy="810735"/>
            <a:chOff x="5676857" y="5178972"/>
            <a:chExt cx="751231" cy="810735"/>
          </a:xfrm>
        </p:grpSpPr>
        <p:pic>
          <p:nvPicPr>
            <p:cNvPr id="63" name="Picture 62">
              <a:extLst>
                <a:ext uri="{FF2B5EF4-FFF2-40B4-BE49-F238E27FC236}">
                  <a16:creationId xmlns:a16="http://schemas.microsoft.com/office/drawing/2014/main" id="{E8B48E4A-2BFD-AA4E-85B9-114D7DC9CE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6857" y="5178972"/>
              <a:ext cx="747887" cy="810735"/>
            </a:xfrm>
            <a:prstGeom prst="rect">
              <a:avLst/>
            </a:prstGeom>
          </p:spPr>
        </p:pic>
        <p:sp>
          <p:nvSpPr>
            <p:cNvPr id="73" name="TextBox 72">
              <a:extLst>
                <a:ext uri="{FF2B5EF4-FFF2-40B4-BE49-F238E27FC236}">
                  <a16:creationId xmlns:a16="http://schemas.microsoft.com/office/drawing/2014/main" id="{A65FAEDC-C20E-3E4D-8E17-F8E69BF14FA1}"/>
                </a:ext>
              </a:extLst>
            </p:cNvPr>
            <p:cNvSpPr txBox="1"/>
            <p:nvPr/>
          </p:nvSpPr>
          <p:spPr>
            <a:xfrm>
              <a:off x="5680201" y="5198885"/>
              <a:ext cx="747887" cy="707886"/>
            </a:xfrm>
            <a:prstGeom prst="rect">
              <a:avLst/>
            </a:prstGeom>
            <a:noFill/>
          </p:spPr>
          <p:txBody>
            <a:bodyPr wrap="square" rtlCol="0" anchor="ctr">
              <a:spAutoFit/>
            </a:bodyPr>
            <a:lstStyle/>
            <a:p>
              <a:pPr algn="ctr"/>
              <a:r>
                <a:rPr lang="en-US" sz="4000" dirty="0"/>
                <a:t>17</a:t>
              </a:r>
            </a:p>
          </p:txBody>
        </p:sp>
      </p:grpSp>
      <p:grpSp>
        <p:nvGrpSpPr>
          <p:cNvPr id="85" name="Button 16">
            <a:extLst>
              <a:ext uri="{FF2B5EF4-FFF2-40B4-BE49-F238E27FC236}">
                <a16:creationId xmlns:a16="http://schemas.microsoft.com/office/drawing/2014/main" id="{E11B55CE-1A9B-DB40-9D1E-66B615FBBB17}"/>
              </a:ext>
            </a:extLst>
          </p:cNvPr>
          <p:cNvGrpSpPr/>
          <p:nvPr/>
        </p:nvGrpSpPr>
        <p:grpSpPr>
          <a:xfrm>
            <a:off x="6560482" y="5178972"/>
            <a:ext cx="754605" cy="810735"/>
            <a:chOff x="6560482" y="5178972"/>
            <a:chExt cx="754605" cy="810735"/>
          </a:xfrm>
        </p:grpSpPr>
        <p:pic>
          <p:nvPicPr>
            <p:cNvPr id="64" name="Picture 63">
              <a:extLst>
                <a:ext uri="{FF2B5EF4-FFF2-40B4-BE49-F238E27FC236}">
                  <a16:creationId xmlns:a16="http://schemas.microsoft.com/office/drawing/2014/main" id="{D5170058-E0AC-954F-909A-2B6E1DEE6AD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67200" y="5178972"/>
              <a:ext cx="747887" cy="810735"/>
            </a:xfrm>
            <a:prstGeom prst="rect">
              <a:avLst/>
            </a:prstGeom>
          </p:spPr>
        </p:pic>
        <p:sp>
          <p:nvSpPr>
            <p:cNvPr id="74" name="TextBox 73">
              <a:extLst>
                <a:ext uri="{FF2B5EF4-FFF2-40B4-BE49-F238E27FC236}">
                  <a16:creationId xmlns:a16="http://schemas.microsoft.com/office/drawing/2014/main" id="{CAC564BC-2B47-CD41-9241-A996D69D13A0}"/>
                </a:ext>
              </a:extLst>
            </p:cNvPr>
            <p:cNvSpPr txBox="1"/>
            <p:nvPr/>
          </p:nvSpPr>
          <p:spPr>
            <a:xfrm>
              <a:off x="6560482" y="5198885"/>
              <a:ext cx="747887" cy="707886"/>
            </a:xfrm>
            <a:prstGeom prst="rect">
              <a:avLst/>
            </a:prstGeom>
            <a:noFill/>
          </p:spPr>
          <p:txBody>
            <a:bodyPr wrap="square" rtlCol="0" anchor="ctr">
              <a:spAutoFit/>
            </a:bodyPr>
            <a:lstStyle/>
            <a:p>
              <a:pPr algn="ctr"/>
              <a:r>
                <a:rPr lang="en-US" sz="4000" dirty="0"/>
                <a:t>16</a:t>
              </a:r>
            </a:p>
          </p:txBody>
        </p:sp>
      </p:grpSp>
      <p:grpSp>
        <p:nvGrpSpPr>
          <p:cNvPr id="86" name="Button 11">
            <a:extLst>
              <a:ext uri="{FF2B5EF4-FFF2-40B4-BE49-F238E27FC236}">
                <a16:creationId xmlns:a16="http://schemas.microsoft.com/office/drawing/2014/main" id="{AC9EABBD-2D7B-A844-9088-FF90E689AEF5}"/>
              </a:ext>
            </a:extLst>
          </p:cNvPr>
          <p:cNvGrpSpPr/>
          <p:nvPr/>
        </p:nvGrpSpPr>
        <p:grpSpPr>
          <a:xfrm>
            <a:off x="7457543" y="5178972"/>
            <a:ext cx="751578" cy="810735"/>
            <a:chOff x="7457543" y="5178972"/>
            <a:chExt cx="751578" cy="810735"/>
          </a:xfrm>
        </p:grpSpPr>
        <p:pic>
          <p:nvPicPr>
            <p:cNvPr id="65" name="Picture 64">
              <a:extLst>
                <a:ext uri="{FF2B5EF4-FFF2-40B4-BE49-F238E27FC236}">
                  <a16:creationId xmlns:a16="http://schemas.microsoft.com/office/drawing/2014/main" id="{280ABFEE-7D52-0A44-998D-D0EAED7F996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57543" y="5178972"/>
              <a:ext cx="747887" cy="810735"/>
            </a:xfrm>
            <a:prstGeom prst="rect">
              <a:avLst/>
            </a:prstGeom>
          </p:spPr>
        </p:pic>
        <p:sp>
          <p:nvSpPr>
            <p:cNvPr id="75" name="TextBox 74">
              <a:extLst>
                <a:ext uri="{FF2B5EF4-FFF2-40B4-BE49-F238E27FC236}">
                  <a16:creationId xmlns:a16="http://schemas.microsoft.com/office/drawing/2014/main" id="{830391A0-4F53-BA42-ADB5-4B6EAC1D9B9B}"/>
                </a:ext>
              </a:extLst>
            </p:cNvPr>
            <p:cNvSpPr txBox="1"/>
            <p:nvPr/>
          </p:nvSpPr>
          <p:spPr>
            <a:xfrm>
              <a:off x="7461234" y="5198885"/>
              <a:ext cx="747887" cy="707886"/>
            </a:xfrm>
            <a:prstGeom prst="rect">
              <a:avLst/>
            </a:prstGeom>
            <a:noFill/>
          </p:spPr>
          <p:txBody>
            <a:bodyPr wrap="square" rtlCol="0" anchor="ctr">
              <a:spAutoFit/>
            </a:bodyPr>
            <a:lstStyle/>
            <a:p>
              <a:pPr algn="ctr"/>
              <a:r>
                <a:rPr lang="en-US" sz="4000" dirty="0"/>
                <a:t>11</a:t>
              </a:r>
            </a:p>
          </p:txBody>
        </p:sp>
      </p:grpSp>
      <p:grpSp>
        <p:nvGrpSpPr>
          <p:cNvPr id="87" name="Button 15">
            <a:extLst>
              <a:ext uri="{FF2B5EF4-FFF2-40B4-BE49-F238E27FC236}">
                <a16:creationId xmlns:a16="http://schemas.microsoft.com/office/drawing/2014/main" id="{3C064F2B-4A7F-F04D-819B-0B9549841F37}"/>
              </a:ext>
            </a:extLst>
          </p:cNvPr>
          <p:cNvGrpSpPr/>
          <p:nvPr/>
        </p:nvGrpSpPr>
        <p:grpSpPr>
          <a:xfrm>
            <a:off x="8347886" y="5178972"/>
            <a:ext cx="755163" cy="810735"/>
            <a:chOff x="8347886" y="5178972"/>
            <a:chExt cx="755163" cy="810735"/>
          </a:xfrm>
        </p:grpSpPr>
        <p:pic>
          <p:nvPicPr>
            <p:cNvPr id="66" name="Picture 65">
              <a:extLst>
                <a:ext uri="{FF2B5EF4-FFF2-40B4-BE49-F238E27FC236}">
                  <a16:creationId xmlns:a16="http://schemas.microsoft.com/office/drawing/2014/main" id="{F2E6055B-B459-D442-94F0-B73512F702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47886" y="5178972"/>
              <a:ext cx="747887" cy="810735"/>
            </a:xfrm>
            <a:prstGeom prst="rect">
              <a:avLst/>
            </a:prstGeom>
          </p:spPr>
        </p:pic>
        <p:sp>
          <p:nvSpPr>
            <p:cNvPr id="76" name="TextBox 75">
              <a:extLst>
                <a:ext uri="{FF2B5EF4-FFF2-40B4-BE49-F238E27FC236}">
                  <a16:creationId xmlns:a16="http://schemas.microsoft.com/office/drawing/2014/main" id="{356E257A-5860-8940-BDFC-154206BBFED0}"/>
                </a:ext>
              </a:extLst>
            </p:cNvPr>
            <p:cNvSpPr txBox="1"/>
            <p:nvPr/>
          </p:nvSpPr>
          <p:spPr>
            <a:xfrm>
              <a:off x="8355162" y="5198885"/>
              <a:ext cx="747887" cy="707886"/>
            </a:xfrm>
            <a:prstGeom prst="rect">
              <a:avLst/>
            </a:prstGeom>
            <a:noFill/>
          </p:spPr>
          <p:txBody>
            <a:bodyPr wrap="square" rtlCol="0" anchor="ctr">
              <a:spAutoFit/>
            </a:bodyPr>
            <a:lstStyle/>
            <a:p>
              <a:pPr algn="ctr"/>
              <a:r>
                <a:rPr lang="en-US" sz="4000" dirty="0"/>
                <a:t>15</a:t>
              </a:r>
            </a:p>
          </p:txBody>
        </p:sp>
      </p:grpSp>
      <p:grpSp>
        <p:nvGrpSpPr>
          <p:cNvPr id="88" name="Button 14">
            <a:extLst>
              <a:ext uri="{FF2B5EF4-FFF2-40B4-BE49-F238E27FC236}">
                <a16:creationId xmlns:a16="http://schemas.microsoft.com/office/drawing/2014/main" id="{C3B989E3-B67D-F74E-BB02-4367226D4777}"/>
              </a:ext>
            </a:extLst>
          </p:cNvPr>
          <p:cNvGrpSpPr/>
          <p:nvPr/>
        </p:nvGrpSpPr>
        <p:grpSpPr>
          <a:xfrm>
            <a:off x="9238229" y="5178972"/>
            <a:ext cx="751925" cy="810735"/>
            <a:chOff x="9238229" y="5178972"/>
            <a:chExt cx="751925" cy="810735"/>
          </a:xfrm>
        </p:grpSpPr>
        <p:pic>
          <p:nvPicPr>
            <p:cNvPr id="67" name="Picture 66">
              <a:extLst>
                <a:ext uri="{FF2B5EF4-FFF2-40B4-BE49-F238E27FC236}">
                  <a16:creationId xmlns:a16="http://schemas.microsoft.com/office/drawing/2014/main" id="{F66495C0-FFFF-8A40-A9EC-56BB365D004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38229" y="5178972"/>
              <a:ext cx="747887" cy="810735"/>
            </a:xfrm>
            <a:prstGeom prst="rect">
              <a:avLst/>
            </a:prstGeom>
          </p:spPr>
        </p:pic>
        <p:sp>
          <p:nvSpPr>
            <p:cNvPr id="77" name="TextBox 76">
              <a:extLst>
                <a:ext uri="{FF2B5EF4-FFF2-40B4-BE49-F238E27FC236}">
                  <a16:creationId xmlns:a16="http://schemas.microsoft.com/office/drawing/2014/main" id="{97B322A7-BA5B-9145-82B6-463E2D5F682B}"/>
                </a:ext>
              </a:extLst>
            </p:cNvPr>
            <p:cNvSpPr txBox="1"/>
            <p:nvPr/>
          </p:nvSpPr>
          <p:spPr>
            <a:xfrm>
              <a:off x="9242267" y="5198885"/>
              <a:ext cx="747887" cy="707886"/>
            </a:xfrm>
            <a:prstGeom prst="rect">
              <a:avLst/>
            </a:prstGeom>
            <a:noFill/>
          </p:spPr>
          <p:txBody>
            <a:bodyPr wrap="square" rtlCol="0" anchor="ctr">
              <a:spAutoFit/>
            </a:bodyPr>
            <a:lstStyle/>
            <a:p>
              <a:pPr algn="ctr"/>
              <a:r>
                <a:rPr lang="en-US" sz="4000" dirty="0"/>
                <a:t>14</a:t>
              </a:r>
            </a:p>
          </p:txBody>
        </p:sp>
      </p:grpSp>
      <p:grpSp>
        <p:nvGrpSpPr>
          <p:cNvPr id="89" name="Button 12">
            <a:extLst>
              <a:ext uri="{FF2B5EF4-FFF2-40B4-BE49-F238E27FC236}">
                <a16:creationId xmlns:a16="http://schemas.microsoft.com/office/drawing/2014/main" id="{62113AF0-6149-5348-8851-9F11DE409AC0}"/>
              </a:ext>
            </a:extLst>
          </p:cNvPr>
          <p:cNvGrpSpPr/>
          <p:nvPr/>
        </p:nvGrpSpPr>
        <p:grpSpPr>
          <a:xfrm>
            <a:off x="10128572" y="5178972"/>
            <a:ext cx="755511" cy="810735"/>
            <a:chOff x="10128572" y="5178972"/>
            <a:chExt cx="755511" cy="810735"/>
          </a:xfrm>
        </p:grpSpPr>
        <p:pic>
          <p:nvPicPr>
            <p:cNvPr id="68" name="Picture 67">
              <a:extLst>
                <a:ext uri="{FF2B5EF4-FFF2-40B4-BE49-F238E27FC236}">
                  <a16:creationId xmlns:a16="http://schemas.microsoft.com/office/drawing/2014/main" id="{C0E81204-DA16-B947-B73E-F4EB0F16F89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28572" y="5178972"/>
              <a:ext cx="747887" cy="810735"/>
            </a:xfrm>
            <a:prstGeom prst="rect">
              <a:avLst/>
            </a:prstGeom>
          </p:spPr>
        </p:pic>
        <p:sp>
          <p:nvSpPr>
            <p:cNvPr id="79" name="TextBox 78">
              <a:extLst>
                <a:ext uri="{FF2B5EF4-FFF2-40B4-BE49-F238E27FC236}">
                  <a16:creationId xmlns:a16="http://schemas.microsoft.com/office/drawing/2014/main" id="{2580FEFB-D3BB-3845-8EF0-7DFFF9BA9459}"/>
                </a:ext>
              </a:extLst>
            </p:cNvPr>
            <p:cNvSpPr txBox="1"/>
            <p:nvPr/>
          </p:nvSpPr>
          <p:spPr>
            <a:xfrm>
              <a:off x="10136196" y="5198885"/>
              <a:ext cx="747887" cy="707886"/>
            </a:xfrm>
            <a:prstGeom prst="rect">
              <a:avLst/>
            </a:prstGeom>
            <a:noFill/>
          </p:spPr>
          <p:txBody>
            <a:bodyPr wrap="square" rtlCol="0" anchor="ctr">
              <a:spAutoFit/>
            </a:bodyPr>
            <a:lstStyle/>
            <a:p>
              <a:pPr algn="ctr"/>
              <a:r>
                <a:rPr lang="en-US" sz="4000" dirty="0"/>
                <a:t>12</a:t>
              </a:r>
            </a:p>
          </p:txBody>
        </p:sp>
      </p:grpSp>
      <p:grpSp>
        <p:nvGrpSpPr>
          <p:cNvPr id="90" name="Button 20">
            <a:extLst>
              <a:ext uri="{FF2B5EF4-FFF2-40B4-BE49-F238E27FC236}">
                <a16:creationId xmlns:a16="http://schemas.microsoft.com/office/drawing/2014/main" id="{300078F3-444C-E74F-AE58-F41FE0B46F3A}"/>
              </a:ext>
            </a:extLst>
          </p:cNvPr>
          <p:cNvGrpSpPr/>
          <p:nvPr/>
        </p:nvGrpSpPr>
        <p:grpSpPr>
          <a:xfrm>
            <a:off x="11018913" y="5178972"/>
            <a:ext cx="752274" cy="810735"/>
            <a:chOff x="11018913" y="5178972"/>
            <a:chExt cx="752274" cy="810735"/>
          </a:xfrm>
        </p:grpSpPr>
        <p:pic>
          <p:nvPicPr>
            <p:cNvPr id="69" name="Picture 68">
              <a:extLst>
                <a:ext uri="{FF2B5EF4-FFF2-40B4-BE49-F238E27FC236}">
                  <a16:creationId xmlns:a16="http://schemas.microsoft.com/office/drawing/2014/main" id="{2A66D4F8-57AC-394F-A809-6581C516B7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018913" y="5178972"/>
              <a:ext cx="747887" cy="810735"/>
            </a:xfrm>
            <a:prstGeom prst="rect">
              <a:avLst/>
            </a:prstGeom>
          </p:spPr>
        </p:pic>
        <p:sp>
          <p:nvSpPr>
            <p:cNvPr id="80" name="TextBox 79">
              <a:extLst>
                <a:ext uri="{FF2B5EF4-FFF2-40B4-BE49-F238E27FC236}">
                  <a16:creationId xmlns:a16="http://schemas.microsoft.com/office/drawing/2014/main" id="{D3ADB1A6-31C9-064D-A31E-A83B6E89EEAE}"/>
                </a:ext>
              </a:extLst>
            </p:cNvPr>
            <p:cNvSpPr txBox="1"/>
            <p:nvPr/>
          </p:nvSpPr>
          <p:spPr>
            <a:xfrm>
              <a:off x="11023300" y="5198885"/>
              <a:ext cx="747887" cy="707886"/>
            </a:xfrm>
            <a:prstGeom prst="rect">
              <a:avLst/>
            </a:prstGeom>
            <a:noFill/>
          </p:spPr>
          <p:txBody>
            <a:bodyPr wrap="square" rtlCol="0" anchor="ctr">
              <a:spAutoFit/>
            </a:bodyPr>
            <a:lstStyle/>
            <a:p>
              <a:pPr algn="ctr"/>
              <a:r>
                <a:rPr lang="en-US" sz="4000" dirty="0"/>
                <a:t>20</a:t>
              </a:r>
            </a:p>
          </p:txBody>
        </p:sp>
      </p:grpSp>
      <p:sp>
        <p:nvSpPr>
          <p:cNvPr id="78" name="Hider">
            <a:extLst>
              <a:ext uri="{FF2B5EF4-FFF2-40B4-BE49-F238E27FC236}">
                <a16:creationId xmlns:a16="http://schemas.microsoft.com/office/drawing/2014/main" id="{460AB5AC-2D90-0540-A7F6-E1E464C8FD78}"/>
              </a:ext>
            </a:extLst>
          </p:cNvPr>
          <p:cNvSpPr/>
          <p:nvPr/>
        </p:nvSpPr>
        <p:spPr>
          <a:xfrm>
            <a:off x="2665366" y="5071818"/>
            <a:ext cx="9182366" cy="1020547"/>
          </a:xfrm>
          <a:prstGeom prst="rect">
            <a:avLst/>
          </a:prstGeom>
          <a:solidFill>
            <a:srgbClr val="5B9BD5">
              <a:alpha val="0"/>
            </a:srgbClr>
          </a:solidFill>
          <a:ln>
            <a:solidFill>
              <a:srgbClr val="41719C">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over 18">
            <a:extLst>
              <a:ext uri="{FF2B5EF4-FFF2-40B4-BE49-F238E27FC236}">
                <a16:creationId xmlns:a16="http://schemas.microsoft.com/office/drawing/2014/main" id="{8E5A6DBE-F018-FB49-9F0C-65E673B1E392}"/>
              </a:ext>
            </a:extLst>
          </p:cNvPr>
          <p:cNvSpPr/>
          <p:nvPr/>
        </p:nvSpPr>
        <p:spPr>
          <a:xfrm>
            <a:off x="2985043"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1</a:t>
            </a:r>
          </a:p>
        </p:txBody>
      </p:sp>
      <p:sp>
        <p:nvSpPr>
          <p:cNvPr id="111" name="Cover 19">
            <a:extLst>
              <a:ext uri="{FF2B5EF4-FFF2-40B4-BE49-F238E27FC236}">
                <a16:creationId xmlns:a16="http://schemas.microsoft.com/office/drawing/2014/main" id="{FFC61636-4B51-934F-9207-581E28E5ABEF}"/>
              </a:ext>
            </a:extLst>
          </p:cNvPr>
          <p:cNvSpPr/>
          <p:nvPr/>
        </p:nvSpPr>
        <p:spPr>
          <a:xfrm>
            <a:off x="387214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2</a:t>
            </a:r>
          </a:p>
        </p:txBody>
      </p:sp>
      <p:sp>
        <p:nvSpPr>
          <p:cNvPr id="112" name="Cover 13">
            <a:extLst>
              <a:ext uri="{FF2B5EF4-FFF2-40B4-BE49-F238E27FC236}">
                <a16:creationId xmlns:a16="http://schemas.microsoft.com/office/drawing/2014/main" id="{86F74F79-8A94-634B-B85F-8E619BDF9B00}"/>
              </a:ext>
            </a:extLst>
          </p:cNvPr>
          <p:cNvSpPr/>
          <p:nvPr/>
        </p:nvSpPr>
        <p:spPr>
          <a:xfrm>
            <a:off x="4772899"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3</a:t>
            </a:r>
          </a:p>
        </p:txBody>
      </p:sp>
      <p:sp>
        <p:nvSpPr>
          <p:cNvPr id="113" name="Cover 17">
            <a:extLst>
              <a:ext uri="{FF2B5EF4-FFF2-40B4-BE49-F238E27FC236}">
                <a16:creationId xmlns:a16="http://schemas.microsoft.com/office/drawing/2014/main" id="{31539EFD-6723-6342-BD4E-47751177925E}"/>
              </a:ext>
            </a:extLst>
          </p:cNvPr>
          <p:cNvSpPr/>
          <p:nvPr/>
        </p:nvSpPr>
        <p:spPr>
          <a:xfrm>
            <a:off x="5653179"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4</a:t>
            </a:r>
          </a:p>
        </p:txBody>
      </p:sp>
      <p:sp>
        <p:nvSpPr>
          <p:cNvPr id="114" name="Cover 16">
            <a:extLst>
              <a:ext uri="{FF2B5EF4-FFF2-40B4-BE49-F238E27FC236}">
                <a16:creationId xmlns:a16="http://schemas.microsoft.com/office/drawing/2014/main" id="{AEF49B6D-EA50-FC4B-8A5D-77B8F4B5131F}"/>
              </a:ext>
            </a:extLst>
          </p:cNvPr>
          <p:cNvSpPr/>
          <p:nvPr/>
        </p:nvSpPr>
        <p:spPr>
          <a:xfrm>
            <a:off x="654710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5</a:t>
            </a:r>
          </a:p>
        </p:txBody>
      </p:sp>
      <p:sp>
        <p:nvSpPr>
          <p:cNvPr id="115" name="Cover 11">
            <a:extLst>
              <a:ext uri="{FF2B5EF4-FFF2-40B4-BE49-F238E27FC236}">
                <a16:creationId xmlns:a16="http://schemas.microsoft.com/office/drawing/2014/main" id="{03ACBF36-05C1-8743-85CC-2C767E62708B}"/>
              </a:ext>
            </a:extLst>
          </p:cNvPr>
          <p:cNvSpPr/>
          <p:nvPr/>
        </p:nvSpPr>
        <p:spPr>
          <a:xfrm>
            <a:off x="7434212"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6</a:t>
            </a:r>
          </a:p>
        </p:txBody>
      </p:sp>
      <p:sp>
        <p:nvSpPr>
          <p:cNvPr id="116" name="Cover 15">
            <a:extLst>
              <a:ext uri="{FF2B5EF4-FFF2-40B4-BE49-F238E27FC236}">
                <a16:creationId xmlns:a16="http://schemas.microsoft.com/office/drawing/2014/main" id="{0C328F6C-2ED5-7849-B893-1A45D4BFE003}"/>
              </a:ext>
            </a:extLst>
          </p:cNvPr>
          <p:cNvSpPr/>
          <p:nvPr/>
        </p:nvSpPr>
        <p:spPr>
          <a:xfrm>
            <a:off x="832131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7</a:t>
            </a:r>
          </a:p>
        </p:txBody>
      </p:sp>
      <p:sp>
        <p:nvSpPr>
          <p:cNvPr id="117" name="Cover 14">
            <a:extLst>
              <a:ext uri="{FF2B5EF4-FFF2-40B4-BE49-F238E27FC236}">
                <a16:creationId xmlns:a16="http://schemas.microsoft.com/office/drawing/2014/main" id="{ED15FB6A-7441-D64E-A86B-3A3344D61DBD}"/>
              </a:ext>
            </a:extLst>
          </p:cNvPr>
          <p:cNvSpPr/>
          <p:nvPr/>
        </p:nvSpPr>
        <p:spPr>
          <a:xfrm>
            <a:off x="9228893"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8</a:t>
            </a:r>
          </a:p>
        </p:txBody>
      </p:sp>
      <p:sp>
        <p:nvSpPr>
          <p:cNvPr id="118" name="Cover 12">
            <a:extLst>
              <a:ext uri="{FF2B5EF4-FFF2-40B4-BE49-F238E27FC236}">
                <a16:creationId xmlns:a16="http://schemas.microsoft.com/office/drawing/2014/main" id="{8D0EE254-2223-B44D-9047-BD5765061CC3}"/>
              </a:ext>
            </a:extLst>
          </p:cNvPr>
          <p:cNvSpPr/>
          <p:nvPr/>
        </p:nvSpPr>
        <p:spPr>
          <a:xfrm>
            <a:off x="10115997"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9</a:t>
            </a:r>
          </a:p>
        </p:txBody>
      </p:sp>
      <p:sp>
        <p:nvSpPr>
          <p:cNvPr id="119" name="Cover 20">
            <a:extLst>
              <a:ext uri="{FF2B5EF4-FFF2-40B4-BE49-F238E27FC236}">
                <a16:creationId xmlns:a16="http://schemas.microsoft.com/office/drawing/2014/main" id="{E4758B60-749B-AE41-8EB5-FFB65AC10F62}"/>
              </a:ext>
            </a:extLst>
          </p:cNvPr>
          <p:cNvSpPr/>
          <p:nvPr/>
        </p:nvSpPr>
        <p:spPr>
          <a:xfrm>
            <a:off x="10996278" y="513618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10</a:t>
            </a:r>
          </a:p>
        </p:txBody>
      </p:sp>
      <p:sp>
        <p:nvSpPr>
          <p:cNvPr id="120" name="TextBox 119">
            <a:extLst>
              <a:ext uri="{FF2B5EF4-FFF2-40B4-BE49-F238E27FC236}">
                <a16:creationId xmlns:a16="http://schemas.microsoft.com/office/drawing/2014/main" id="{DD5C5421-C806-F24B-8D5F-5B2B239E26BE}"/>
              </a:ext>
            </a:extLst>
          </p:cNvPr>
          <p:cNvSpPr txBox="1"/>
          <p:nvPr/>
        </p:nvSpPr>
        <p:spPr>
          <a:xfrm rot="5400000">
            <a:off x="10179074" y="1149414"/>
            <a:ext cx="1343841" cy="184666"/>
          </a:xfrm>
          <a:prstGeom prst="rect">
            <a:avLst/>
          </a:prstGeom>
          <a:noFill/>
        </p:spPr>
        <p:txBody>
          <a:bodyPr wrap="square" rtlCol="0">
            <a:spAutoFit/>
          </a:bodyPr>
          <a:lstStyle/>
          <a:p>
            <a:r>
              <a:rPr lang="en-US" sz="600" dirty="0">
                <a:solidFill>
                  <a:schemeClr val="bg2">
                    <a:lumMod val="75000"/>
                  </a:schemeClr>
                </a:solidFill>
              </a:rPr>
              <a:t>Anna-Carina Nagel/</a:t>
            </a:r>
            <a:r>
              <a:rPr lang="en-US" sz="600" dirty="0" err="1">
                <a:solidFill>
                  <a:schemeClr val="bg2">
                    <a:lumMod val="75000"/>
                  </a:schemeClr>
                </a:solidFill>
              </a:rPr>
              <a:t>shutterstock.com</a:t>
            </a:r>
            <a:endParaRPr lang="en-US" sz="600" dirty="0">
              <a:solidFill>
                <a:schemeClr val="bg2">
                  <a:lumMod val="75000"/>
                </a:schemeClr>
              </a:solidFill>
            </a:endParaRPr>
          </a:p>
        </p:txBody>
      </p:sp>
      <p:pic>
        <p:nvPicPr>
          <p:cNvPr id="134" name="Picture 133">
            <a:extLst>
              <a:ext uri="{FF2B5EF4-FFF2-40B4-BE49-F238E27FC236}">
                <a16:creationId xmlns:a16="http://schemas.microsoft.com/office/drawing/2014/main" id="{B7FE2957-BC10-2343-BB06-87DE8081AC2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58236" y="664961"/>
            <a:ext cx="2971137" cy="2971137"/>
          </a:xfrm>
          <a:prstGeom prst="rect">
            <a:avLst/>
          </a:prstGeom>
        </p:spPr>
      </p:pic>
      <p:pic>
        <p:nvPicPr>
          <p:cNvPr id="102" name="Next">
            <a:hlinkClick r:id="" action="ppaction://hlinkshowjump?jump=nextslide"/>
            <a:extLst>
              <a:ext uri="{FF2B5EF4-FFF2-40B4-BE49-F238E27FC236}">
                <a16:creationId xmlns:a16="http://schemas.microsoft.com/office/drawing/2014/main" id="{F0389A54-D8A6-A84F-98A3-F30F2908AF5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10139" y="5252356"/>
            <a:ext cx="1043864" cy="786287"/>
          </a:xfrm>
          <a:prstGeom prst="rect">
            <a:avLst/>
          </a:prstGeom>
        </p:spPr>
      </p:pic>
      <p:pic>
        <p:nvPicPr>
          <p:cNvPr id="103" name="Reset">
            <a:extLst>
              <a:ext uri="{FF2B5EF4-FFF2-40B4-BE49-F238E27FC236}">
                <a16:creationId xmlns:a16="http://schemas.microsoft.com/office/drawing/2014/main" id="{9874DACF-6421-1242-ADCE-98678257AD8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13367" y="5221704"/>
            <a:ext cx="824523" cy="775192"/>
          </a:xfrm>
          <a:prstGeom prst="rect">
            <a:avLst/>
          </a:prstGeom>
        </p:spPr>
      </p:pic>
      <p:pic>
        <p:nvPicPr>
          <p:cNvPr id="104" name="Well Done">
            <a:extLst>
              <a:ext uri="{FF2B5EF4-FFF2-40B4-BE49-F238E27FC236}">
                <a16:creationId xmlns:a16="http://schemas.microsoft.com/office/drawing/2014/main" id="{CB749F33-696F-7948-999B-B7339A830FF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69499" y="5136188"/>
            <a:ext cx="5635482" cy="1174488"/>
          </a:xfrm>
          <a:prstGeom prst="rect">
            <a:avLst/>
          </a:prstGeom>
        </p:spPr>
      </p:pic>
      <p:sp>
        <p:nvSpPr>
          <p:cNvPr id="100" name="Hider helper">
            <a:extLst>
              <a:ext uri="{FF2B5EF4-FFF2-40B4-BE49-F238E27FC236}">
                <a16:creationId xmlns:a16="http://schemas.microsoft.com/office/drawing/2014/main" id="{98C9C8C6-A7C4-4541-B53B-D398303EE5C4}"/>
              </a:ext>
            </a:extLst>
          </p:cNvPr>
          <p:cNvSpPr/>
          <p:nvPr/>
        </p:nvSpPr>
        <p:spPr>
          <a:xfrm>
            <a:off x="0" y="6206971"/>
            <a:ext cx="754563" cy="668653"/>
          </a:xfrm>
          <a:prstGeom prst="rect">
            <a:avLst/>
          </a:prstGeom>
          <a:solidFill>
            <a:srgbClr val="5B9BD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112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2000" accel="50000" decel="50000" autoRev="1" fill="hold" nodeType="withEffect">
                                  <p:stCondLst>
                                    <p:cond delay="1500"/>
                                  </p:stCondLst>
                                  <p:childTnLst>
                                    <p:animScale>
                                      <p:cBhvr>
                                        <p:cTn id="6" dur="500" fill="hold"/>
                                        <p:tgtEl>
                                          <p:spTgt spid="134"/>
                                        </p:tgtEl>
                                      </p:cBhvr>
                                      <p:by x="90000" y="90000"/>
                                    </p:animScale>
                                  </p:childTnLst>
                                </p:cTn>
                              </p:par>
                              <p:par>
                                <p:cTn id="7" presetID="8" presetClass="emph" presetSubtype="0" repeatCount="0" accel="50000" decel="50000" autoRev="1" fill="hold" nodeType="withEffect">
                                  <p:stCondLst>
                                    <p:cond delay="500"/>
                                  </p:stCondLst>
                                  <p:childTnLst>
                                    <p:animRot by="-900000">
                                      <p:cBhvr>
                                        <p:cTn id="8" dur="3000" fill="hold"/>
                                        <p:tgtEl>
                                          <p:spTgt spid="134"/>
                                        </p:tgtEl>
                                        <p:attrNameLst>
                                          <p:attrName>r</p:attrName>
                                        </p:attrNameLst>
                                      </p:cBhvr>
                                    </p:animRot>
                                  </p:childTnLst>
                                </p:cTn>
                              </p:par>
                              <p:par>
                                <p:cTn id="9" presetID="1" presetClass="exit"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1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1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13"/>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11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8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3"/>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93"/>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17"/>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97"/>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64" restart="whenNotActive" fill="hold" evtFilter="cancelBubble" nodeType="interactiveSeq">
                <p:stCondLst>
                  <p:cond evt="onClick" delay="0">
                    <p:tgtEl>
                      <p:spTgt spid="117"/>
                    </p:tgtEl>
                  </p:cond>
                </p:stCondLst>
                <p:endSync evt="end" delay="0">
                  <p:rtn val="all"/>
                </p:endSync>
                <p:childTnLst>
                  <p:par>
                    <p:cTn id="65" fill="hold">
                      <p:stCondLst>
                        <p:cond delay="0"/>
                      </p:stCondLst>
                      <p:childTnLst>
                        <p:par>
                          <p:cTn id="66" fill="hold">
                            <p:stCondLst>
                              <p:cond delay="0"/>
                            </p:stCondLst>
                            <p:childTnLst>
                              <p:par>
                                <p:cTn id="67" presetID="1" presetClass="exit" presetSubtype="0" fill="hold" grpId="2" nodeType="clickEffect">
                                  <p:stCondLst>
                                    <p:cond delay="0"/>
                                  </p:stCondLst>
                                  <p:childTnLst>
                                    <p:set>
                                      <p:cBhvr>
                                        <p:cTn id="68" dur="1" fill="hold">
                                          <p:stCondLst>
                                            <p:cond delay="0"/>
                                          </p:stCondLst>
                                        </p:cTn>
                                        <p:tgtEl>
                                          <p:spTgt spid="11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8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1"/>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97"/>
                                        </p:tgtEl>
                                        <p:attrNameLst>
                                          <p:attrName>style.visibility</p:attrName>
                                        </p:attrNameLst>
                                      </p:cBhvr>
                                      <p:to>
                                        <p:strVal val="hidden"/>
                                      </p:to>
                                    </p:set>
                                  </p:childTnLst>
                                </p:cTn>
                              </p:par>
                              <p:par>
                                <p:cTn id="75" presetID="1" presetClass="entr" presetSubtype="0" fill="hold" grpId="1" nodeType="with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79" restart="whenNotActive" fill="hold" evtFilter="cancelBubble" nodeType="interactiveSeq">
                <p:stCondLst>
                  <p:cond evt="onClick" delay="0">
                    <p:tgtEl>
                      <p:spTgt spid="110"/>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2" nodeType="clickEffect">
                                  <p:stCondLst>
                                    <p:cond delay="0"/>
                                  </p:stCondLst>
                                  <p:childTnLst>
                                    <p:set>
                                      <p:cBhvr>
                                        <p:cTn id="83" dur="1" fill="hold">
                                          <p:stCondLst>
                                            <p:cond delay="0"/>
                                          </p:stCondLst>
                                        </p:cTn>
                                        <p:tgtEl>
                                          <p:spTgt spid="110"/>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81"/>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55"/>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99"/>
                                        </p:tgtEl>
                                        <p:attrNameLst>
                                          <p:attrName>style.visibility</p:attrName>
                                        </p:attrNameLst>
                                      </p:cBhvr>
                                      <p:to>
                                        <p:strVal val="hidden"/>
                                      </p:to>
                                    </p:set>
                                  </p:childTnLst>
                                </p:cTn>
                              </p:par>
                              <p:par>
                                <p:cTn id="90" presetID="1" presetClass="entr" presetSubtype="0" fill="hold" grpId="1" nodeType="withEffect">
                                  <p:stCondLst>
                                    <p:cond delay="0"/>
                                  </p:stCondLst>
                                  <p:childTnLst>
                                    <p:set>
                                      <p:cBhvr>
                                        <p:cTn id="91" dur="1" fill="hold">
                                          <p:stCondLst>
                                            <p:cond delay="0"/>
                                          </p:stCondLst>
                                        </p:cTn>
                                        <p:tgtEl>
                                          <p:spTgt spid="112"/>
                                        </p:tgtEl>
                                        <p:attrNameLst>
                                          <p:attrName>style.visibility</p:attrName>
                                        </p:attrNameLst>
                                      </p:cBhvr>
                                      <p:to>
                                        <p:strVal val="visible"/>
                                      </p:to>
                                    </p:set>
                                  </p:childTnLst>
                                </p:cTn>
                              </p:par>
                              <p:par>
                                <p:cTn id="92" presetID="1" presetClass="entr" presetSubtype="0" fill="hold" grpId="1" nodeType="withEffect">
                                  <p:stCondLst>
                                    <p:cond delay="0"/>
                                  </p:stCondLst>
                                  <p:childTnLst>
                                    <p:set>
                                      <p:cBhvr>
                                        <p:cTn id="93" dur="1" fill="hold">
                                          <p:stCondLst>
                                            <p:cond delay="0"/>
                                          </p:stCondLst>
                                        </p:cTn>
                                        <p:tgtEl>
                                          <p:spTgt spid="96"/>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94" restart="whenNotActive" fill="hold" evtFilter="cancelBubble" nodeType="interactiveSeq">
                <p:stCondLst>
                  <p:cond evt="onClick" delay="0">
                    <p:tgtEl>
                      <p:spTgt spid="112"/>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grpId="2" nodeType="clickEffect">
                                  <p:stCondLst>
                                    <p:cond delay="0"/>
                                  </p:stCondLst>
                                  <p:childTnLst>
                                    <p:set>
                                      <p:cBhvr>
                                        <p:cTn id="98" dur="1" fill="hold">
                                          <p:stCondLst>
                                            <p:cond delay="0"/>
                                          </p:stCondLst>
                                        </p:cTn>
                                        <p:tgtEl>
                                          <p:spTgt spid="11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96"/>
                                        </p:tgtEl>
                                        <p:attrNameLst>
                                          <p:attrName>style.visibility</p:attrName>
                                        </p:attrNameLst>
                                      </p:cBhvr>
                                      <p:to>
                                        <p:strVal val="hidden"/>
                                      </p:to>
                                    </p:set>
                                  </p:childTnLst>
                                </p:cTn>
                              </p:par>
                              <p:par>
                                <p:cTn id="105" presetID="1" presetClass="entr" presetSubtype="0" fill="hold" grpId="1" nodeType="withEffect">
                                  <p:stCondLst>
                                    <p:cond delay="0"/>
                                  </p:stCondLst>
                                  <p:childTnLst>
                                    <p:set>
                                      <p:cBhvr>
                                        <p:cTn id="106" dur="1" fill="hold">
                                          <p:stCondLst>
                                            <p:cond delay="0"/>
                                          </p:stCondLst>
                                        </p:cTn>
                                        <p:tgtEl>
                                          <p:spTgt spid="116"/>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109" restart="whenNotActive" fill="hold" evtFilter="cancelBubble" nodeType="interactiveSeq">
                <p:stCondLst>
                  <p:cond evt="onClick" delay="0">
                    <p:tgtEl>
                      <p:spTgt spid="116"/>
                    </p:tgtEl>
                  </p:cond>
                </p:stCondLst>
                <p:endSync evt="end" delay="0">
                  <p:rtn val="all"/>
                </p:endSync>
                <p:childTnLst>
                  <p:par>
                    <p:cTn id="110" fill="hold">
                      <p:stCondLst>
                        <p:cond delay="0"/>
                      </p:stCondLst>
                      <p:childTnLst>
                        <p:par>
                          <p:cTn id="111" fill="hold">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116"/>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87"/>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91"/>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39"/>
                                        </p:tgtEl>
                                        <p:attrNameLst>
                                          <p:attrName>style.visibility</p:attrName>
                                        </p:attrNameLst>
                                      </p:cBhvr>
                                      <p:to>
                                        <p:strVal val="hidden"/>
                                      </p:to>
                                    </p:set>
                                  </p:childTnLst>
                                </p:cTn>
                              </p:par>
                              <p:par>
                                <p:cTn id="120" presetID="1" presetClass="entr" presetSubtype="0" fill="hold" grpId="1" nodeType="withEffect">
                                  <p:stCondLst>
                                    <p:cond delay="0"/>
                                  </p:stCondLst>
                                  <p:childTnLst>
                                    <p:set>
                                      <p:cBhvr>
                                        <p:cTn id="121" dur="1" fill="hold">
                                          <p:stCondLst>
                                            <p:cond delay="0"/>
                                          </p:stCondLst>
                                        </p:cTn>
                                        <p:tgtEl>
                                          <p:spTgt spid="115"/>
                                        </p:tgtEl>
                                        <p:attrNameLst>
                                          <p:attrName>style.visibility</p:attrName>
                                        </p:attrNameLst>
                                      </p:cBhvr>
                                      <p:to>
                                        <p:strVal val="visible"/>
                                      </p:to>
                                    </p:set>
                                  </p:childTnLst>
                                </p:cTn>
                              </p:par>
                              <p:par>
                                <p:cTn id="122" presetID="1" presetClass="entr" presetSubtype="0" fill="hold" grpId="2" nodeType="withEffect">
                                  <p:stCondLst>
                                    <p:cond delay="0"/>
                                  </p:stCondLst>
                                  <p:childTnLst>
                                    <p:set>
                                      <p:cBhvr>
                                        <p:cTn id="123" dur="1" fill="hold">
                                          <p:stCondLst>
                                            <p:cond delay="0"/>
                                          </p:stCondLst>
                                        </p:cTn>
                                        <p:tgtEl>
                                          <p:spTgt spid="92"/>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124" restart="whenNotActive" fill="hold" evtFilter="cancelBubble" nodeType="interactiveSeq">
                <p:stCondLst>
                  <p:cond evt="onClick" delay="0">
                    <p:tgtEl>
                      <p:spTgt spid="115"/>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15"/>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86"/>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41"/>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92"/>
                                        </p:tgtEl>
                                        <p:attrNameLst>
                                          <p:attrName>style.visibility</p:attrName>
                                        </p:attrNameLst>
                                      </p:cBhvr>
                                      <p:to>
                                        <p:strVal val="hidden"/>
                                      </p:to>
                                    </p:set>
                                  </p:childTnLst>
                                </p:cTn>
                              </p:par>
                              <p:par>
                                <p:cTn id="135" presetID="1" presetClass="entr" presetSubtype="0" fill="hold" grpId="1" nodeType="with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98"/>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39" restart="whenNotActive" fill="hold" evtFilter="cancelBubble" nodeType="interactiveSeq">
                <p:stCondLst>
                  <p:cond evt="onClick" delay="0">
                    <p:tgtEl>
                      <p:spTgt spid="118"/>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2" nodeType="clickEffect">
                                  <p:stCondLst>
                                    <p:cond delay="0"/>
                                  </p:stCondLst>
                                  <p:childTnLst>
                                    <p:set>
                                      <p:cBhvr>
                                        <p:cTn id="143" dur="1" fill="hold">
                                          <p:stCondLst>
                                            <p:cond delay="0"/>
                                          </p:stCondLst>
                                        </p:cTn>
                                        <p:tgtEl>
                                          <p:spTgt spid="118"/>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89"/>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53"/>
                                        </p:tgtEl>
                                        <p:attrNameLst>
                                          <p:attrName>style.visibility</p:attrName>
                                        </p:attrNameLst>
                                      </p:cBhvr>
                                      <p:to>
                                        <p:strVal val="hidden"/>
                                      </p:to>
                                    </p:set>
                                  </p:childTnLst>
                                </p:cTn>
                              </p:par>
                              <p:par>
                                <p:cTn id="148" presetID="1" presetClass="exit" presetSubtype="0" fill="hold" grpId="2" nodeType="withEffect">
                                  <p:stCondLst>
                                    <p:cond delay="0"/>
                                  </p:stCondLst>
                                  <p:childTnLst>
                                    <p:set>
                                      <p:cBhvr>
                                        <p:cTn id="149" dur="1" fill="hold">
                                          <p:stCondLst>
                                            <p:cond delay="0"/>
                                          </p:stCondLst>
                                        </p:cTn>
                                        <p:tgtEl>
                                          <p:spTgt spid="98"/>
                                        </p:tgtEl>
                                        <p:attrNameLst>
                                          <p:attrName>style.visibility</p:attrName>
                                        </p:attrNameLst>
                                      </p:cBhvr>
                                      <p:to>
                                        <p:strVal val="hidden"/>
                                      </p:to>
                                    </p:set>
                                  </p:childTnLst>
                                </p:cTn>
                              </p:par>
                              <p:par>
                                <p:cTn id="150" presetID="1" presetClass="entr" presetSubtype="0" fill="hold" grpId="1" nodeType="withEffect">
                                  <p:stCondLst>
                                    <p:cond delay="0"/>
                                  </p:stCondLst>
                                  <p:childTnLst>
                                    <p:set>
                                      <p:cBhvr>
                                        <p:cTn id="151" dur="1" fill="hold">
                                          <p:stCondLst>
                                            <p:cond delay="0"/>
                                          </p:stCondLst>
                                        </p:cTn>
                                        <p:tgtEl>
                                          <p:spTgt spid="111"/>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94"/>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54" restart="whenNotActive" fill="hold" evtFilter="cancelBubble" nodeType="interactiveSeq">
                <p:stCondLst>
                  <p:cond evt="onClick" delay="0">
                    <p:tgtEl>
                      <p:spTgt spid="111"/>
                    </p:tgtEl>
                  </p:cond>
                </p:stCondLst>
                <p:endSync evt="end" delay="0">
                  <p:rtn val="all"/>
                </p:endSync>
                <p:childTnLst>
                  <p:par>
                    <p:cTn id="155" fill="hold">
                      <p:stCondLst>
                        <p:cond delay="0"/>
                      </p:stCondLst>
                      <p:childTnLst>
                        <p:par>
                          <p:cTn id="156" fill="hold">
                            <p:stCondLst>
                              <p:cond delay="0"/>
                            </p:stCondLst>
                            <p:childTnLst>
                              <p:par>
                                <p:cTn id="157" presetID="1" presetClass="exit" presetSubtype="0" fill="hold" grpId="2" nodeType="clickEffect">
                                  <p:stCondLst>
                                    <p:cond delay="0"/>
                                  </p:stCondLst>
                                  <p:childTnLst>
                                    <p:set>
                                      <p:cBhvr>
                                        <p:cTn id="158" dur="1" fill="hold">
                                          <p:stCondLst>
                                            <p:cond delay="0"/>
                                          </p:stCondLst>
                                        </p:cTn>
                                        <p:tgtEl>
                                          <p:spTgt spid="111"/>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82"/>
                                        </p:tgtEl>
                                        <p:attrNameLst>
                                          <p:attrName>style.visibility</p:attrName>
                                        </p:attrNameLst>
                                      </p:cBhvr>
                                      <p:to>
                                        <p:strVal val="hidden"/>
                                      </p:to>
                                    </p:set>
                                  </p:childTnLst>
                                </p:cTn>
                              </p:par>
                              <p:par>
                                <p:cTn id="161" presetID="1" presetClass="exit" presetSubtype="0" fill="hold" grpId="2" nodeType="withEffect">
                                  <p:stCondLst>
                                    <p:cond delay="0"/>
                                  </p:stCondLst>
                                  <p:childTnLst>
                                    <p:set>
                                      <p:cBhvr>
                                        <p:cTn id="162" dur="1" fill="hold">
                                          <p:stCondLst>
                                            <p:cond delay="0"/>
                                          </p:stCondLst>
                                        </p:cTn>
                                        <p:tgtEl>
                                          <p:spTgt spid="94"/>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45"/>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114"/>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95"/>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169" restart="whenNotActive" fill="hold" evtFilter="cancelBubble" nodeType="interactiveSeq">
                <p:stCondLst>
                  <p:cond evt="onClick" delay="0">
                    <p:tgtEl>
                      <p:spTgt spid="114"/>
                    </p:tgtEl>
                  </p:cond>
                </p:stCondLst>
                <p:endSync evt="end" delay="0">
                  <p:rtn val="all"/>
                </p:endSync>
                <p:childTnLst>
                  <p:par>
                    <p:cTn id="170" fill="hold">
                      <p:stCondLst>
                        <p:cond delay="0"/>
                      </p:stCondLst>
                      <p:childTnLst>
                        <p:par>
                          <p:cTn id="171" fill="hold">
                            <p:stCondLst>
                              <p:cond delay="0"/>
                            </p:stCondLst>
                            <p:childTnLst>
                              <p:par>
                                <p:cTn id="172" presetID="1" presetClass="exit" presetSubtype="0" fill="hold" grpId="2" nodeType="clickEffect">
                                  <p:stCondLst>
                                    <p:cond delay="0"/>
                                  </p:stCondLst>
                                  <p:childTnLst>
                                    <p:set>
                                      <p:cBhvr>
                                        <p:cTn id="173" dur="1" fill="hold">
                                          <p:stCondLst>
                                            <p:cond delay="0"/>
                                          </p:stCondLst>
                                        </p:cTn>
                                        <p:tgtEl>
                                          <p:spTgt spid="114"/>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85"/>
                                        </p:tgtEl>
                                        <p:attrNameLst>
                                          <p:attrName>style.visibility</p:attrName>
                                        </p:attrNameLst>
                                      </p:cBhvr>
                                      <p:to>
                                        <p:strVal val="hidden"/>
                                      </p:to>
                                    </p:set>
                                  </p:childTnLst>
                                </p:cTn>
                              </p:par>
                              <p:par>
                                <p:cTn id="176" presetID="1" presetClass="exit" presetSubtype="0" fill="hold" grpId="2" nodeType="withEffect">
                                  <p:stCondLst>
                                    <p:cond delay="0"/>
                                  </p:stCondLst>
                                  <p:childTnLst>
                                    <p:set>
                                      <p:cBhvr>
                                        <p:cTn id="177" dur="1" fill="hold">
                                          <p:stCondLst>
                                            <p:cond delay="0"/>
                                          </p:stCondLst>
                                        </p:cTn>
                                        <p:tgtEl>
                                          <p:spTgt spid="95"/>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47"/>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90"/>
                                        </p:tgtEl>
                                        <p:attrNameLst>
                                          <p:attrName>style.visibility</p:attrName>
                                        </p:attrNameLst>
                                      </p:cBhvr>
                                      <p:to>
                                        <p:strVal val="hidden"/>
                                      </p:to>
                                    </p:set>
                                  </p:childTnLst>
                                </p:cTn>
                              </p:par>
                              <p:par>
                                <p:cTn id="182" presetID="1" presetClass="entr" presetSubtype="0" fill="hold" nodeType="withEffect">
                                  <p:stCondLst>
                                    <p:cond delay="0"/>
                                  </p:stCondLst>
                                  <p:childTnLst>
                                    <p:set>
                                      <p:cBhvr>
                                        <p:cTn id="183" dur="1" fill="hold">
                                          <p:stCondLst>
                                            <p:cond delay="0"/>
                                          </p:stCondLst>
                                        </p:cTn>
                                        <p:tgtEl>
                                          <p:spTgt spid="102"/>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04"/>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03"/>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88" restart="whenNotActive" fill="hold" evtFilter="cancelBubble" nodeType="interactiveSeq">
                <p:stCondLst>
                  <p:cond evt="onClick" delay="0">
                    <p:tgtEl>
                      <p:spTgt spid="103"/>
                    </p:tgtEl>
                  </p:cond>
                </p:stCondLst>
                <p:endSync evt="end" delay="0">
                  <p:rtn val="all"/>
                </p:endSync>
                <p:childTnLst>
                  <p:par>
                    <p:cTn id="189" fill="hold">
                      <p:stCondLst>
                        <p:cond delay="0"/>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103"/>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39"/>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41"/>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4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47"/>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49"/>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51"/>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53"/>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55"/>
                                        </p:tgtEl>
                                        <p:attrNameLst>
                                          <p:attrName>style.visibility</p:attrName>
                                        </p:attrNameLst>
                                      </p:cBhvr>
                                      <p:to>
                                        <p:strVal val="visible"/>
                                      </p:to>
                                    </p:set>
                                  </p:childTnLst>
                                </p:cTn>
                              </p:par>
                              <p:par>
                                <p:cTn id="211" presetID="1" presetClass="entr" presetSubtype="0" fill="hold" grpId="1" nodeType="withEffect">
                                  <p:stCondLst>
                                    <p:cond delay="0"/>
                                  </p:stCondLst>
                                  <p:childTnLst>
                                    <p:set>
                                      <p:cBhvr>
                                        <p:cTn id="212" dur="1" fill="hold">
                                          <p:stCondLst>
                                            <p:cond delay="0"/>
                                          </p:stCondLst>
                                        </p:cTn>
                                        <p:tgtEl>
                                          <p:spTgt spid="9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81"/>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82"/>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83"/>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84"/>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85"/>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86"/>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87"/>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88"/>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89"/>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90"/>
                                        </p:tgtEl>
                                        <p:attrNameLst>
                                          <p:attrName>style.visibility</p:attrName>
                                        </p:attrNameLst>
                                      </p:cBhvr>
                                      <p:to>
                                        <p:strVal val="visible"/>
                                      </p:to>
                                    </p:set>
                                  </p:childTnLst>
                                </p:cTn>
                              </p:par>
                              <p:par>
                                <p:cTn id="233" presetID="1" presetClass="entr" presetSubtype="0" fill="hold" grpId="1" nodeType="withEffect">
                                  <p:stCondLst>
                                    <p:cond delay="0"/>
                                  </p:stCondLst>
                                  <p:childTnLst>
                                    <p:set>
                                      <p:cBhvr>
                                        <p:cTn id="234" dur="1" fill="hold">
                                          <p:stCondLst>
                                            <p:cond delay="0"/>
                                          </p:stCondLst>
                                        </p:cTn>
                                        <p:tgtEl>
                                          <p:spTgt spid="113"/>
                                        </p:tgtEl>
                                        <p:attrNameLst>
                                          <p:attrName>style.visibility</p:attrName>
                                        </p:attrNameLst>
                                      </p:cBhvr>
                                      <p:to>
                                        <p:strVal val="visible"/>
                                      </p:to>
                                    </p:set>
                                  </p:childTnLst>
                                </p:cTn>
                              </p:par>
                              <p:par>
                                <p:cTn id="235" presetID="1" presetClass="exit" presetSubtype="0" fill="hold" nodeType="withEffect">
                                  <p:stCondLst>
                                    <p:cond delay="0"/>
                                  </p:stCondLst>
                                  <p:childTnLst>
                                    <p:set>
                                      <p:cBhvr>
                                        <p:cTn id="236" dur="1" fill="hold">
                                          <p:stCondLst>
                                            <p:cond delay="0"/>
                                          </p:stCondLst>
                                        </p:cTn>
                                        <p:tgtEl>
                                          <p:spTgt spid="102"/>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03"/>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241" restart="whenNotActive" fill="hold" evtFilter="cancelBubble" nodeType="interactiveSeq">
                <p:stCondLst>
                  <p:cond evt="onClick" delay="0">
                    <p:tgtEl>
                      <p:spTgt spid="78"/>
                    </p:tgtEl>
                  </p:cond>
                </p:stCondLst>
                <p:endSync evt="end" delay="0">
                  <p:rtn val="all"/>
                </p:endSync>
                <p:childTnLst>
                  <p:par>
                    <p:cTn id="242" fill="hold">
                      <p:stCondLst>
                        <p:cond delay="0"/>
                      </p:stCondLst>
                      <p:childTnLst>
                        <p:par>
                          <p:cTn id="243" fill="hold">
                            <p:stCondLst>
                              <p:cond delay="0"/>
                            </p:stCondLst>
                            <p:childTnLst>
                              <p:par>
                                <p:cTn id="244" presetID="1" presetClass="exit" presetSubtype="0" fill="hold" grpId="0" nodeType="clickEffect">
                                  <p:stCondLst>
                                    <p:cond delay="0"/>
                                  </p:stCondLst>
                                  <p:childTnLst>
                                    <p:set>
                                      <p:cBhvr>
                                        <p:cTn id="245" dur="1" fill="hold">
                                          <p:stCondLst>
                                            <p:cond delay="0"/>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91" grpId="0"/>
      <p:bldP spid="91" grpId="1"/>
      <p:bldP spid="91" grpId="2"/>
      <p:bldP spid="92" grpId="0"/>
      <p:bldP spid="92" grpId="1"/>
      <p:bldP spid="92" grpId="2"/>
      <p:bldP spid="93" grpId="0"/>
      <p:bldP spid="93" grpId="1"/>
      <p:bldP spid="94" grpId="0"/>
      <p:bldP spid="94" grpId="1"/>
      <p:bldP spid="94" grpId="2"/>
      <p:bldP spid="95" grpId="0"/>
      <p:bldP spid="95" grpId="1"/>
      <p:bldP spid="95" grpId="2"/>
      <p:bldP spid="96" grpId="0"/>
      <p:bldP spid="96" grpId="1"/>
      <p:bldP spid="96" grpId="2"/>
      <p:bldP spid="97" grpId="0"/>
      <p:bldP spid="97" grpId="1"/>
      <p:bldP spid="97" grpId="2"/>
      <p:bldP spid="98" grpId="0"/>
      <p:bldP spid="98" grpId="1"/>
      <p:bldP spid="98" grpId="2"/>
      <p:bldP spid="99" grpId="0"/>
      <p:bldP spid="99" grpId="1"/>
      <p:bldP spid="99" grpId="2"/>
      <p:bldP spid="110" grpId="0" animBg="1"/>
      <p:bldP spid="110" grpId="1" animBg="1"/>
      <p:bldP spid="110" grpId="2" animBg="1"/>
      <p:bldP spid="111" grpId="0" animBg="1"/>
      <p:bldP spid="111" grpId="1" animBg="1"/>
      <p:bldP spid="111" grpId="2" animBg="1"/>
      <p:bldP spid="112" grpId="0" animBg="1"/>
      <p:bldP spid="112" grpId="1" animBg="1"/>
      <p:bldP spid="112" grpId="2" animBg="1"/>
      <p:bldP spid="113" grpId="0" animBg="1"/>
      <p:bldP spid="113" grpId="1"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Top Left">
            <a:extLst>
              <a:ext uri="{FF2B5EF4-FFF2-40B4-BE49-F238E27FC236}">
                <a16:creationId xmlns:a16="http://schemas.microsoft.com/office/drawing/2014/main" id="{1BD71C90-BCA2-A347-BD7C-34144D3100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1" name="Top Left Question">
            <a:extLst>
              <a:ext uri="{FF2B5EF4-FFF2-40B4-BE49-F238E27FC236}">
                <a16:creationId xmlns:a16="http://schemas.microsoft.com/office/drawing/2014/main" id="{024E85A4-F0A5-D14C-89BE-A055C25D811A}"/>
              </a:ext>
            </a:extLst>
          </p:cNvPr>
          <p:cNvSpPr txBox="1"/>
          <p:nvPr/>
        </p:nvSpPr>
        <p:spPr>
          <a:xfrm>
            <a:off x="4073857" y="830003"/>
            <a:ext cx="2210937" cy="707886"/>
          </a:xfrm>
          <a:prstGeom prst="rect">
            <a:avLst/>
          </a:prstGeom>
          <a:noFill/>
        </p:spPr>
        <p:txBody>
          <a:bodyPr wrap="square" rtlCol="0" anchor="ctr">
            <a:spAutoFit/>
          </a:bodyPr>
          <a:lstStyle/>
          <a:p>
            <a:pPr algn="ctr"/>
            <a:r>
              <a:rPr lang="en-US" sz="4000" dirty="0"/>
              <a:t>20 + 10 =</a:t>
            </a:r>
          </a:p>
        </p:txBody>
      </p:sp>
      <p:pic>
        <p:nvPicPr>
          <p:cNvPr id="41" name="Top Middle">
            <a:extLst>
              <a:ext uri="{FF2B5EF4-FFF2-40B4-BE49-F238E27FC236}">
                <a16:creationId xmlns:a16="http://schemas.microsoft.com/office/drawing/2014/main" id="{302B99B9-2875-FB41-BB85-7364416B6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2" name="Top Middle Question">
            <a:extLst>
              <a:ext uri="{FF2B5EF4-FFF2-40B4-BE49-F238E27FC236}">
                <a16:creationId xmlns:a16="http://schemas.microsoft.com/office/drawing/2014/main" id="{1B0D1A46-4E6E-5747-B2EE-22F0BCD324C1}"/>
              </a:ext>
            </a:extLst>
          </p:cNvPr>
          <p:cNvSpPr txBox="1"/>
          <p:nvPr/>
        </p:nvSpPr>
        <p:spPr>
          <a:xfrm>
            <a:off x="6291618" y="830003"/>
            <a:ext cx="2210937" cy="707886"/>
          </a:xfrm>
          <a:prstGeom prst="rect">
            <a:avLst/>
          </a:prstGeom>
          <a:noFill/>
        </p:spPr>
        <p:txBody>
          <a:bodyPr wrap="square" rtlCol="0" anchor="ctr">
            <a:spAutoFit/>
          </a:bodyPr>
          <a:lstStyle/>
          <a:p>
            <a:pPr algn="ctr"/>
            <a:r>
              <a:rPr lang="en-US" sz="4000" dirty="0"/>
              <a:t>17 + 5 =</a:t>
            </a:r>
          </a:p>
        </p:txBody>
      </p:sp>
      <p:pic>
        <p:nvPicPr>
          <p:cNvPr id="43" name="Top Right">
            <a:extLst>
              <a:ext uri="{FF2B5EF4-FFF2-40B4-BE49-F238E27FC236}">
                <a16:creationId xmlns:a16="http://schemas.microsoft.com/office/drawing/2014/main" id="{FF69D4FE-FC70-0E48-B386-CEA5B9D26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3" name="Top Right Question">
            <a:extLst>
              <a:ext uri="{FF2B5EF4-FFF2-40B4-BE49-F238E27FC236}">
                <a16:creationId xmlns:a16="http://schemas.microsoft.com/office/drawing/2014/main" id="{4C3E610A-F275-7645-85E0-FF06F4DDC363}"/>
              </a:ext>
            </a:extLst>
          </p:cNvPr>
          <p:cNvSpPr txBox="1"/>
          <p:nvPr/>
        </p:nvSpPr>
        <p:spPr>
          <a:xfrm>
            <a:off x="8523027" y="830003"/>
            <a:ext cx="2210937" cy="707886"/>
          </a:xfrm>
          <a:prstGeom prst="rect">
            <a:avLst/>
          </a:prstGeom>
          <a:noFill/>
        </p:spPr>
        <p:txBody>
          <a:bodyPr wrap="square" rtlCol="0" anchor="ctr">
            <a:spAutoFit/>
          </a:bodyPr>
          <a:lstStyle/>
          <a:p>
            <a:pPr algn="ctr"/>
            <a:r>
              <a:rPr lang="en-US" sz="4000" dirty="0"/>
              <a:t>21 + 3 =</a:t>
            </a:r>
          </a:p>
        </p:txBody>
      </p:sp>
      <p:pic>
        <p:nvPicPr>
          <p:cNvPr id="45" name="Middle Left">
            <a:extLst>
              <a:ext uri="{FF2B5EF4-FFF2-40B4-BE49-F238E27FC236}">
                <a16:creationId xmlns:a16="http://schemas.microsoft.com/office/drawing/2014/main" id="{732EAAD3-E8A0-1A40-A165-88C7CE1C7F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4" name="Middle Left Question">
            <a:extLst>
              <a:ext uri="{FF2B5EF4-FFF2-40B4-BE49-F238E27FC236}">
                <a16:creationId xmlns:a16="http://schemas.microsoft.com/office/drawing/2014/main" id="{2031FCAE-07D1-C34D-9EB0-B4FFCCAB3E04}"/>
              </a:ext>
            </a:extLst>
          </p:cNvPr>
          <p:cNvSpPr txBox="1"/>
          <p:nvPr/>
        </p:nvSpPr>
        <p:spPr>
          <a:xfrm>
            <a:off x="4073857" y="2317609"/>
            <a:ext cx="2210937" cy="707886"/>
          </a:xfrm>
          <a:prstGeom prst="rect">
            <a:avLst/>
          </a:prstGeom>
          <a:noFill/>
        </p:spPr>
        <p:txBody>
          <a:bodyPr wrap="square" rtlCol="0" anchor="ctr">
            <a:spAutoFit/>
          </a:bodyPr>
          <a:lstStyle/>
          <a:p>
            <a:pPr algn="ctr"/>
            <a:r>
              <a:rPr lang="en-US" sz="4000" dirty="0"/>
              <a:t>22 + 3 =</a:t>
            </a:r>
          </a:p>
        </p:txBody>
      </p:sp>
      <p:pic>
        <p:nvPicPr>
          <p:cNvPr id="47" name="Middle Middle">
            <a:extLst>
              <a:ext uri="{FF2B5EF4-FFF2-40B4-BE49-F238E27FC236}">
                <a16:creationId xmlns:a16="http://schemas.microsoft.com/office/drawing/2014/main" id="{9067B962-590D-4741-AD61-FFE1F1A66C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5" name="Middle Middle Question">
            <a:extLst>
              <a:ext uri="{FF2B5EF4-FFF2-40B4-BE49-F238E27FC236}">
                <a16:creationId xmlns:a16="http://schemas.microsoft.com/office/drawing/2014/main" id="{16859897-0029-054B-B342-F90F15EBE40D}"/>
              </a:ext>
            </a:extLst>
          </p:cNvPr>
          <p:cNvSpPr txBox="1"/>
          <p:nvPr/>
        </p:nvSpPr>
        <p:spPr>
          <a:xfrm>
            <a:off x="6291618" y="2317609"/>
            <a:ext cx="2210937" cy="707886"/>
          </a:xfrm>
          <a:prstGeom prst="rect">
            <a:avLst/>
          </a:prstGeom>
          <a:noFill/>
        </p:spPr>
        <p:txBody>
          <a:bodyPr wrap="square" rtlCol="0" anchor="ctr">
            <a:spAutoFit/>
          </a:bodyPr>
          <a:lstStyle/>
          <a:p>
            <a:pPr algn="ctr"/>
            <a:r>
              <a:rPr lang="en-US" sz="4000" dirty="0"/>
              <a:t>20 + 20 =</a:t>
            </a:r>
          </a:p>
        </p:txBody>
      </p:sp>
      <p:pic>
        <p:nvPicPr>
          <p:cNvPr id="49" name="Middle Right">
            <a:extLst>
              <a:ext uri="{FF2B5EF4-FFF2-40B4-BE49-F238E27FC236}">
                <a16:creationId xmlns:a16="http://schemas.microsoft.com/office/drawing/2014/main" id="{BF07F7F3-2004-3147-9D03-D3D0011C73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6" name="Middle right question">
            <a:extLst>
              <a:ext uri="{FF2B5EF4-FFF2-40B4-BE49-F238E27FC236}">
                <a16:creationId xmlns:a16="http://schemas.microsoft.com/office/drawing/2014/main" id="{39B18E35-7B7C-9A41-BA55-57BFEFAA6A08}"/>
              </a:ext>
            </a:extLst>
          </p:cNvPr>
          <p:cNvSpPr txBox="1"/>
          <p:nvPr/>
        </p:nvSpPr>
        <p:spPr>
          <a:xfrm>
            <a:off x="8523027" y="2317609"/>
            <a:ext cx="2210937" cy="707886"/>
          </a:xfrm>
          <a:prstGeom prst="rect">
            <a:avLst/>
          </a:prstGeom>
          <a:noFill/>
        </p:spPr>
        <p:txBody>
          <a:bodyPr wrap="square" rtlCol="0" anchor="ctr">
            <a:spAutoFit/>
          </a:bodyPr>
          <a:lstStyle/>
          <a:p>
            <a:pPr algn="ctr"/>
            <a:r>
              <a:rPr lang="en-US" sz="4000" dirty="0"/>
              <a:t>27 + 2 =</a:t>
            </a:r>
          </a:p>
        </p:txBody>
      </p:sp>
      <p:pic>
        <p:nvPicPr>
          <p:cNvPr id="51" name="Bottom Left">
            <a:extLst>
              <a:ext uri="{FF2B5EF4-FFF2-40B4-BE49-F238E27FC236}">
                <a16:creationId xmlns:a16="http://schemas.microsoft.com/office/drawing/2014/main" id="{31EB5D8A-23D3-274B-9888-F1A3FD86C4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7" name="Bottom Left Question">
            <a:extLst>
              <a:ext uri="{FF2B5EF4-FFF2-40B4-BE49-F238E27FC236}">
                <a16:creationId xmlns:a16="http://schemas.microsoft.com/office/drawing/2014/main" id="{EECB889F-25DD-4547-A97E-DDDA514F0075}"/>
              </a:ext>
            </a:extLst>
          </p:cNvPr>
          <p:cNvSpPr txBox="1"/>
          <p:nvPr/>
        </p:nvSpPr>
        <p:spPr>
          <a:xfrm>
            <a:off x="4073857" y="3791567"/>
            <a:ext cx="2210937" cy="707886"/>
          </a:xfrm>
          <a:prstGeom prst="rect">
            <a:avLst/>
          </a:prstGeom>
          <a:noFill/>
        </p:spPr>
        <p:txBody>
          <a:bodyPr wrap="square" rtlCol="0" anchor="ctr">
            <a:spAutoFit/>
          </a:bodyPr>
          <a:lstStyle/>
          <a:p>
            <a:pPr algn="ctr"/>
            <a:r>
              <a:rPr lang="en-US" sz="4000" dirty="0"/>
              <a:t>25 + 2 =</a:t>
            </a:r>
          </a:p>
        </p:txBody>
      </p:sp>
      <p:pic>
        <p:nvPicPr>
          <p:cNvPr id="53" name="Bottom Middle">
            <a:extLst>
              <a:ext uri="{FF2B5EF4-FFF2-40B4-BE49-F238E27FC236}">
                <a16:creationId xmlns:a16="http://schemas.microsoft.com/office/drawing/2014/main" id="{B474AC3C-8F78-4748-A7B2-6471BD1C95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8" name="Botton Middle Question">
            <a:extLst>
              <a:ext uri="{FF2B5EF4-FFF2-40B4-BE49-F238E27FC236}">
                <a16:creationId xmlns:a16="http://schemas.microsoft.com/office/drawing/2014/main" id="{E0B618F0-E148-6747-A699-1CEBC512E94D}"/>
              </a:ext>
            </a:extLst>
          </p:cNvPr>
          <p:cNvSpPr txBox="1"/>
          <p:nvPr/>
        </p:nvSpPr>
        <p:spPr>
          <a:xfrm>
            <a:off x="6291618" y="3791567"/>
            <a:ext cx="2210937" cy="707886"/>
          </a:xfrm>
          <a:prstGeom prst="rect">
            <a:avLst/>
          </a:prstGeom>
          <a:noFill/>
        </p:spPr>
        <p:txBody>
          <a:bodyPr wrap="square" rtlCol="0" anchor="ctr">
            <a:spAutoFit/>
          </a:bodyPr>
          <a:lstStyle/>
          <a:p>
            <a:pPr algn="ctr"/>
            <a:r>
              <a:rPr lang="en-US" sz="4000" dirty="0"/>
              <a:t>26 + 2 =</a:t>
            </a:r>
          </a:p>
        </p:txBody>
      </p:sp>
      <p:pic>
        <p:nvPicPr>
          <p:cNvPr id="55" name="Bottom Right">
            <a:extLst>
              <a:ext uri="{FF2B5EF4-FFF2-40B4-BE49-F238E27FC236}">
                <a16:creationId xmlns:a16="http://schemas.microsoft.com/office/drawing/2014/main" id="{896FE394-D607-8F45-BC52-087CF4FF61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55196" y="34986"/>
            <a:ext cx="9480703" cy="6284533"/>
          </a:xfrm>
          <a:prstGeom prst="rect">
            <a:avLst/>
          </a:prstGeom>
        </p:spPr>
      </p:pic>
      <p:sp>
        <p:nvSpPr>
          <p:cNvPr id="99" name="Bottom Right Question">
            <a:extLst>
              <a:ext uri="{FF2B5EF4-FFF2-40B4-BE49-F238E27FC236}">
                <a16:creationId xmlns:a16="http://schemas.microsoft.com/office/drawing/2014/main" id="{0A9428D4-5628-EC4F-B14E-A9A03EB025EF}"/>
              </a:ext>
            </a:extLst>
          </p:cNvPr>
          <p:cNvSpPr txBox="1"/>
          <p:nvPr/>
        </p:nvSpPr>
        <p:spPr>
          <a:xfrm>
            <a:off x="8523027" y="3791567"/>
            <a:ext cx="2210937" cy="707886"/>
          </a:xfrm>
          <a:prstGeom prst="rect">
            <a:avLst/>
          </a:prstGeom>
          <a:noFill/>
        </p:spPr>
        <p:txBody>
          <a:bodyPr wrap="square" rtlCol="0" anchor="ctr">
            <a:spAutoFit/>
          </a:bodyPr>
          <a:lstStyle/>
          <a:p>
            <a:pPr algn="ctr"/>
            <a:r>
              <a:rPr lang="en-US" sz="4000" dirty="0"/>
              <a:t>50 + 10 =</a:t>
            </a:r>
          </a:p>
        </p:txBody>
      </p:sp>
      <p:grpSp>
        <p:nvGrpSpPr>
          <p:cNvPr id="81" name="Button 30">
            <a:extLst>
              <a:ext uri="{FF2B5EF4-FFF2-40B4-BE49-F238E27FC236}">
                <a16:creationId xmlns:a16="http://schemas.microsoft.com/office/drawing/2014/main" id="{38D358AA-B45B-E74E-83D4-DD61332D1455}"/>
              </a:ext>
            </a:extLst>
          </p:cNvPr>
          <p:cNvGrpSpPr/>
          <p:nvPr/>
        </p:nvGrpSpPr>
        <p:grpSpPr>
          <a:xfrm>
            <a:off x="3005828" y="5178972"/>
            <a:ext cx="747887" cy="810735"/>
            <a:chOff x="3005828" y="5178972"/>
            <a:chExt cx="747887" cy="810735"/>
          </a:xfrm>
        </p:grpSpPr>
        <p:pic>
          <p:nvPicPr>
            <p:cNvPr id="57" name="Picture 56">
              <a:extLst>
                <a:ext uri="{FF2B5EF4-FFF2-40B4-BE49-F238E27FC236}">
                  <a16:creationId xmlns:a16="http://schemas.microsoft.com/office/drawing/2014/main" id="{B5FC5500-4EF9-FB41-9A26-158BC65BF0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05828" y="5178972"/>
              <a:ext cx="747887" cy="810735"/>
            </a:xfrm>
            <a:prstGeom prst="rect">
              <a:avLst/>
            </a:prstGeom>
          </p:spPr>
        </p:pic>
        <p:sp>
          <p:nvSpPr>
            <p:cNvPr id="70" name="TextBox 69">
              <a:extLst>
                <a:ext uri="{FF2B5EF4-FFF2-40B4-BE49-F238E27FC236}">
                  <a16:creationId xmlns:a16="http://schemas.microsoft.com/office/drawing/2014/main" id="{4875B3FE-6A5D-A74C-9A36-A7B8C4DA77D2}"/>
                </a:ext>
              </a:extLst>
            </p:cNvPr>
            <p:cNvSpPr txBox="1"/>
            <p:nvPr/>
          </p:nvSpPr>
          <p:spPr>
            <a:xfrm>
              <a:off x="3005828" y="5198885"/>
              <a:ext cx="747887" cy="707886"/>
            </a:xfrm>
            <a:prstGeom prst="rect">
              <a:avLst/>
            </a:prstGeom>
            <a:noFill/>
          </p:spPr>
          <p:txBody>
            <a:bodyPr wrap="square" rtlCol="0" anchor="ctr">
              <a:spAutoFit/>
            </a:bodyPr>
            <a:lstStyle/>
            <a:p>
              <a:pPr algn="ctr"/>
              <a:r>
                <a:rPr lang="en-US" sz="4000" dirty="0"/>
                <a:t>30</a:t>
              </a:r>
            </a:p>
          </p:txBody>
        </p:sp>
      </p:grpSp>
      <p:grpSp>
        <p:nvGrpSpPr>
          <p:cNvPr id="82" name="Button 27">
            <a:extLst>
              <a:ext uri="{FF2B5EF4-FFF2-40B4-BE49-F238E27FC236}">
                <a16:creationId xmlns:a16="http://schemas.microsoft.com/office/drawing/2014/main" id="{EE9082E4-7145-114D-B06A-C9186451EDE8}"/>
              </a:ext>
            </a:extLst>
          </p:cNvPr>
          <p:cNvGrpSpPr/>
          <p:nvPr/>
        </p:nvGrpSpPr>
        <p:grpSpPr>
          <a:xfrm>
            <a:off x="3888697" y="5178972"/>
            <a:ext cx="755361" cy="810735"/>
            <a:chOff x="3888697" y="5178972"/>
            <a:chExt cx="755361" cy="810735"/>
          </a:xfrm>
        </p:grpSpPr>
        <p:pic>
          <p:nvPicPr>
            <p:cNvPr id="61" name="Picture 60">
              <a:extLst>
                <a:ext uri="{FF2B5EF4-FFF2-40B4-BE49-F238E27FC236}">
                  <a16:creationId xmlns:a16="http://schemas.microsoft.com/office/drawing/2014/main" id="{5ABECBF9-837A-B140-AB1E-9B1727585FC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96171" y="5178972"/>
              <a:ext cx="747887" cy="810735"/>
            </a:xfrm>
            <a:prstGeom prst="rect">
              <a:avLst/>
            </a:prstGeom>
          </p:spPr>
        </p:pic>
        <p:sp>
          <p:nvSpPr>
            <p:cNvPr id="71" name="TextBox 70">
              <a:extLst>
                <a:ext uri="{FF2B5EF4-FFF2-40B4-BE49-F238E27FC236}">
                  <a16:creationId xmlns:a16="http://schemas.microsoft.com/office/drawing/2014/main" id="{96BEE282-4468-474A-A580-BFB08EC7B3C9}"/>
                </a:ext>
              </a:extLst>
            </p:cNvPr>
            <p:cNvSpPr txBox="1"/>
            <p:nvPr/>
          </p:nvSpPr>
          <p:spPr>
            <a:xfrm>
              <a:off x="3888697" y="5198885"/>
              <a:ext cx="747887" cy="707886"/>
            </a:xfrm>
            <a:prstGeom prst="rect">
              <a:avLst/>
            </a:prstGeom>
            <a:noFill/>
          </p:spPr>
          <p:txBody>
            <a:bodyPr wrap="square" rtlCol="0" anchor="ctr">
              <a:spAutoFit/>
            </a:bodyPr>
            <a:lstStyle/>
            <a:p>
              <a:pPr algn="ctr"/>
              <a:r>
                <a:rPr lang="en-US" sz="4000" dirty="0"/>
                <a:t>27</a:t>
              </a:r>
            </a:p>
          </p:txBody>
        </p:sp>
      </p:grpSp>
      <p:grpSp>
        <p:nvGrpSpPr>
          <p:cNvPr id="83" name="Button 25">
            <a:extLst>
              <a:ext uri="{FF2B5EF4-FFF2-40B4-BE49-F238E27FC236}">
                <a16:creationId xmlns:a16="http://schemas.microsoft.com/office/drawing/2014/main" id="{D7A602ED-6995-9C48-A051-545978FE38C4}"/>
              </a:ext>
            </a:extLst>
          </p:cNvPr>
          <p:cNvGrpSpPr/>
          <p:nvPr/>
        </p:nvGrpSpPr>
        <p:grpSpPr>
          <a:xfrm>
            <a:off x="4786514" y="5178972"/>
            <a:ext cx="761293" cy="810735"/>
            <a:chOff x="4786514" y="5178972"/>
            <a:chExt cx="761293" cy="810735"/>
          </a:xfrm>
        </p:grpSpPr>
        <p:pic>
          <p:nvPicPr>
            <p:cNvPr id="62" name="Picture 61">
              <a:extLst>
                <a:ext uri="{FF2B5EF4-FFF2-40B4-BE49-F238E27FC236}">
                  <a16:creationId xmlns:a16="http://schemas.microsoft.com/office/drawing/2014/main" id="{20CF927E-B929-5943-BD9A-0D7772DAC96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86514" y="5178972"/>
              <a:ext cx="747887" cy="810735"/>
            </a:xfrm>
            <a:prstGeom prst="rect">
              <a:avLst/>
            </a:prstGeom>
          </p:spPr>
        </p:pic>
        <p:sp>
          <p:nvSpPr>
            <p:cNvPr id="72" name="TextBox 71">
              <a:extLst>
                <a:ext uri="{FF2B5EF4-FFF2-40B4-BE49-F238E27FC236}">
                  <a16:creationId xmlns:a16="http://schemas.microsoft.com/office/drawing/2014/main" id="{F39C6EB9-B7CD-0247-919D-30D2A3335930}"/>
                </a:ext>
              </a:extLst>
            </p:cNvPr>
            <p:cNvSpPr txBox="1"/>
            <p:nvPr/>
          </p:nvSpPr>
          <p:spPr>
            <a:xfrm>
              <a:off x="4799920" y="5198885"/>
              <a:ext cx="747887" cy="707886"/>
            </a:xfrm>
            <a:prstGeom prst="rect">
              <a:avLst/>
            </a:prstGeom>
            <a:noFill/>
          </p:spPr>
          <p:txBody>
            <a:bodyPr wrap="square" rtlCol="0" anchor="ctr">
              <a:spAutoFit/>
            </a:bodyPr>
            <a:lstStyle/>
            <a:p>
              <a:pPr algn="ctr"/>
              <a:r>
                <a:rPr lang="en-US" sz="4000" dirty="0"/>
                <a:t>25</a:t>
              </a:r>
            </a:p>
          </p:txBody>
        </p:sp>
      </p:grpSp>
      <p:grpSp>
        <p:nvGrpSpPr>
          <p:cNvPr id="84" name="Button 60">
            <a:extLst>
              <a:ext uri="{FF2B5EF4-FFF2-40B4-BE49-F238E27FC236}">
                <a16:creationId xmlns:a16="http://schemas.microsoft.com/office/drawing/2014/main" id="{D7144146-6E6C-1844-B621-42EA67B4B16D}"/>
              </a:ext>
            </a:extLst>
          </p:cNvPr>
          <p:cNvGrpSpPr/>
          <p:nvPr/>
        </p:nvGrpSpPr>
        <p:grpSpPr>
          <a:xfrm>
            <a:off x="5676857" y="5178972"/>
            <a:ext cx="751231" cy="810735"/>
            <a:chOff x="5676857" y="5178972"/>
            <a:chExt cx="751231" cy="810735"/>
          </a:xfrm>
        </p:grpSpPr>
        <p:pic>
          <p:nvPicPr>
            <p:cNvPr id="63" name="Picture 62">
              <a:extLst>
                <a:ext uri="{FF2B5EF4-FFF2-40B4-BE49-F238E27FC236}">
                  <a16:creationId xmlns:a16="http://schemas.microsoft.com/office/drawing/2014/main" id="{E8B48E4A-2BFD-AA4E-85B9-114D7DC9CE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6857" y="5178972"/>
              <a:ext cx="747887" cy="810735"/>
            </a:xfrm>
            <a:prstGeom prst="rect">
              <a:avLst/>
            </a:prstGeom>
          </p:spPr>
        </p:pic>
        <p:sp>
          <p:nvSpPr>
            <p:cNvPr id="73" name="TextBox 72">
              <a:extLst>
                <a:ext uri="{FF2B5EF4-FFF2-40B4-BE49-F238E27FC236}">
                  <a16:creationId xmlns:a16="http://schemas.microsoft.com/office/drawing/2014/main" id="{A65FAEDC-C20E-3E4D-8E17-F8E69BF14FA1}"/>
                </a:ext>
              </a:extLst>
            </p:cNvPr>
            <p:cNvSpPr txBox="1"/>
            <p:nvPr/>
          </p:nvSpPr>
          <p:spPr>
            <a:xfrm>
              <a:off x="5680201" y="5198885"/>
              <a:ext cx="747887" cy="707886"/>
            </a:xfrm>
            <a:prstGeom prst="rect">
              <a:avLst/>
            </a:prstGeom>
            <a:noFill/>
          </p:spPr>
          <p:txBody>
            <a:bodyPr wrap="square" rtlCol="0" anchor="ctr">
              <a:spAutoFit/>
            </a:bodyPr>
            <a:lstStyle/>
            <a:p>
              <a:pPr algn="ctr"/>
              <a:r>
                <a:rPr lang="en-US" sz="4000" dirty="0"/>
                <a:t>60</a:t>
              </a:r>
            </a:p>
          </p:txBody>
        </p:sp>
      </p:grpSp>
      <p:grpSp>
        <p:nvGrpSpPr>
          <p:cNvPr id="85" name="Button 22">
            <a:extLst>
              <a:ext uri="{FF2B5EF4-FFF2-40B4-BE49-F238E27FC236}">
                <a16:creationId xmlns:a16="http://schemas.microsoft.com/office/drawing/2014/main" id="{E11B55CE-1A9B-DB40-9D1E-66B615FBBB17}"/>
              </a:ext>
            </a:extLst>
          </p:cNvPr>
          <p:cNvGrpSpPr/>
          <p:nvPr/>
        </p:nvGrpSpPr>
        <p:grpSpPr>
          <a:xfrm>
            <a:off x="6560482" y="5178972"/>
            <a:ext cx="754605" cy="810735"/>
            <a:chOff x="6560482" y="5178972"/>
            <a:chExt cx="754605" cy="810735"/>
          </a:xfrm>
        </p:grpSpPr>
        <p:pic>
          <p:nvPicPr>
            <p:cNvPr id="64" name="Picture 63">
              <a:extLst>
                <a:ext uri="{FF2B5EF4-FFF2-40B4-BE49-F238E27FC236}">
                  <a16:creationId xmlns:a16="http://schemas.microsoft.com/office/drawing/2014/main" id="{D5170058-E0AC-954F-909A-2B6E1DEE6AD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67200" y="5178972"/>
              <a:ext cx="747887" cy="810735"/>
            </a:xfrm>
            <a:prstGeom prst="rect">
              <a:avLst/>
            </a:prstGeom>
          </p:spPr>
        </p:pic>
        <p:sp>
          <p:nvSpPr>
            <p:cNvPr id="74" name="TextBox 73">
              <a:extLst>
                <a:ext uri="{FF2B5EF4-FFF2-40B4-BE49-F238E27FC236}">
                  <a16:creationId xmlns:a16="http://schemas.microsoft.com/office/drawing/2014/main" id="{CAC564BC-2B47-CD41-9241-A996D69D13A0}"/>
                </a:ext>
              </a:extLst>
            </p:cNvPr>
            <p:cNvSpPr txBox="1"/>
            <p:nvPr/>
          </p:nvSpPr>
          <p:spPr>
            <a:xfrm>
              <a:off x="6560482" y="5198885"/>
              <a:ext cx="747887" cy="707886"/>
            </a:xfrm>
            <a:prstGeom prst="rect">
              <a:avLst/>
            </a:prstGeom>
            <a:noFill/>
          </p:spPr>
          <p:txBody>
            <a:bodyPr wrap="square" rtlCol="0" anchor="ctr">
              <a:spAutoFit/>
            </a:bodyPr>
            <a:lstStyle/>
            <a:p>
              <a:pPr algn="ctr"/>
              <a:r>
                <a:rPr lang="en-US" sz="4000" dirty="0"/>
                <a:t>22</a:t>
              </a:r>
            </a:p>
          </p:txBody>
        </p:sp>
      </p:grpSp>
      <p:grpSp>
        <p:nvGrpSpPr>
          <p:cNvPr id="86" name="Button 40">
            <a:extLst>
              <a:ext uri="{FF2B5EF4-FFF2-40B4-BE49-F238E27FC236}">
                <a16:creationId xmlns:a16="http://schemas.microsoft.com/office/drawing/2014/main" id="{AC9EABBD-2D7B-A844-9088-FF90E689AEF5}"/>
              </a:ext>
            </a:extLst>
          </p:cNvPr>
          <p:cNvGrpSpPr/>
          <p:nvPr/>
        </p:nvGrpSpPr>
        <p:grpSpPr>
          <a:xfrm>
            <a:off x="7457543" y="5178972"/>
            <a:ext cx="751578" cy="810735"/>
            <a:chOff x="7457543" y="5178972"/>
            <a:chExt cx="751578" cy="810735"/>
          </a:xfrm>
        </p:grpSpPr>
        <p:pic>
          <p:nvPicPr>
            <p:cNvPr id="65" name="Picture 64">
              <a:extLst>
                <a:ext uri="{FF2B5EF4-FFF2-40B4-BE49-F238E27FC236}">
                  <a16:creationId xmlns:a16="http://schemas.microsoft.com/office/drawing/2014/main" id="{280ABFEE-7D52-0A44-998D-D0EAED7F996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57543" y="5178972"/>
              <a:ext cx="747887" cy="810735"/>
            </a:xfrm>
            <a:prstGeom prst="rect">
              <a:avLst/>
            </a:prstGeom>
          </p:spPr>
        </p:pic>
        <p:sp>
          <p:nvSpPr>
            <p:cNvPr id="75" name="TextBox 74">
              <a:extLst>
                <a:ext uri="{FF2B5EF4-FFF2-40B4-BE49-F238E27FC236}">
                  <a16:creationId xmlns:a16="http://schemas.microsoft.com/office/drawing/2014/main" id="{830391A0-4F53-BA42-ADB5-4B6EAC1D9B9B}"/>
                </a:ext>
              </a:extLst>
            </p:cNvPr>
            <p:cNvSpPr txBox="1"/>
            <p:nvPr/>
          </p:nvSpPr>
          <p:spPr>
            <a:xfrm>
              <a:off x="7461234" y="5198885"/>
              <a:ext cx="747887" cy="707886"/>
            </a:xfrm>
            <a:prstGeom prst="rect">
              <a:avLst/>
            </a:prstGeom>
            <a:noFill/>
          </p:spPr>
          <p:txBody>
            <a:bodyPr wrap="square" rtlCol="0" anchor="ctr">
              <a:spAutoFit/>
            </a:bodyPr>
            <a:lstStyle/>
            <a:p>
              <a:pPr algn="ctr"/>
              <a:r>
                <a:rPr lang="en-US" sz="4000" dirty="0"/>
                <a:t>40</a:t>
              </a:r>
            </a:p>
          </p:txBody>
        </p:sp>
      </p:grpSp>
      <p:grpSp>
        <p:nvGrpSpPr>
          <p:cNvPr id="87" name="Button 29">
            <a:extLst>
              <a:ext uri="{FF2B5EF4-FFF2-40B4-BE49-F238E27FC236}">
                <a16:creationId xmlns:a16="http://schemas.microsoft.com/office/drawing/2014/main" id="{3C064F2B-4A7F-F04D-819B-0B9549841F37}"/>
              </a:ext>
            </a:extLst>
          </p:cNvPr>
          <p:cNvGrpSpPr/>
          <p:nvPr/>
        </p:nvGrpSpPr>
        <p:grpSpPr>
          <a:xfrm>
            <a:off x="8347886" y="5178972"/>
            <a:ext cx="755163" cy="810735"/>
            <a:chOff x="8347886" y="5178972"/>
            <a:chExt cx="755163" cy="810735"/>
          </a:xfrm>
        </p:grpSpPr>
        <p:pic>
          <p:nvPicPr>
            <p:cNvPr id="66" name="Picture 65">
              <a:extLst>
                <a:ext uri="{FF2B5EF4-FFF2-40B4-BE49-F238E27FC236}">
                  <a16:creationId xmlns:a16="http://schemas.microsoft.com/office/drawing/2014/main" id="{F2E6055B-B459-D442-94F0-B73512F702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47886" y="5178972"/>
              <a:ext cx="747887" cy="810735"/>
            </a:xfrm>
            <a:prstGeom prst="rect">
              <a:avLst/>
            </a:prstGeom>
          </p:spPr>
        </p:pic>
        <p:sp>
          <p:nvSpPr>
            <p:cNvPr id="76" name="TextBox 75">
              <a:extLst>
                <a:ext uri="{FF2B5EF4-FFF2-40B4-BE49-F238E27FC236}">
                  <a16:creationId xmlns:a16="http://schemas.microsoft.com/office/drawing/2014/main" id="{356E257A-5860-8940-BDFC-154206BBFED0}"/>
                </a:ext>
              </a:extLst>
            </p:cNvPr>
            <p:cNvSpPr txBox="1"/>
            <p:nvPr/>
          </p:nvSpPr>
          <p:spPr>
            <a:xfrm>
              <a:off x="8355162" y="5198885"/>
              <a:ext cx="747887" cy="707886"/>
            </a:xfrm>
            <a:prstGeom prst="rect">
              <a:avLst/>
            </a:prstGeom>
            <a:noFill/>
          </p:spPr>
          <p:txBody>
            <a:bodyPr wrap="square" rtlCol="0" anchor="ctr">
              <a:spAutoFit/>
            </a:bodyPr>
            <a:lstStyle/>
            <a:p>
              <a:pPr algn="ctr"/>
              <a:r>
                <a:rPr lang="en-US" sz="4000" dirty="0"/>
                <a:t>29</a:t>
              </a:r>
            </a:p>
          </p:txBody>
        </p:sp>
      </p:grpSp>
      <p:grpSp>
        <p:nvGrpSpPr>
          <p:cNvPr id="88" name="Button 24">
            <a:extLst>
              <a:ext uri="{FF2B5EF4-FFF2-40B4-BE49-F238E27FC236}">
                <a16:creationId xmlns:a16="http://schemas.microsoft.com/office/drawing/2014/main" id="{C3B989E3-B67D-F74E-BB02-4367226D4777}"/>
              </a:ext>
            </a:extLst>
          </p:cNvPr>
          <p:cNvGrpSpPr/>
          <p:nvPr/>
        </p:nvGrpSpPr>
        <p:grpSpPr>
          <a:xfrm>
            <a:off x="9238229" y="5178972"/>
            <a:ext cx="751925" cy="810735"/>
            <a:chOff x="9238229" y="5178972"/>
            <a:chExt cx="751925" cy="810735"/>
          </a:xfrm>
        </p:grpSpPr>
        <p:pic>
          <p:nvPicPr>
            <p:cNvPr id="67" name="Picture 66">
              <a:extLst>
                <a:ext uri="{FF2B5EF4-FFF2-40B4-BE49-F238E27FC236}">
                  <a16:creationId xmlns:a16="http://schemas.microsoft.com/office/drawing/2014/main" id="{F66495C0-FFFF-8A40-A9EC-56BB365D004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38229" y="5178972"/>
              <a:ext cx="747887" cy="810735"/>
            </a:xfrm>
            <a:prstGeom prst="rect">
              <a:avLst/>
            </a:prstGeom>
          </p:spPr>
        </p:pic>
        <p:sp>
          <p:nvSpPr>
            <p:cNvPr id="77" name="TextBox 76">
              <a:extLst>
                <a:ext uri="{FF2B5EF4-FFF2-40B4-BE49-F238E27FC236}">
                  <a16:creationId xmlns:a16="http://schemas.microsoft.com/office/drawing/2014/main" id="{97B322A7-BA5B-9145-82B6-463E2D5F682B}"/>
                </a:ext>
              </a:extLst>
            </p:cNvPr>
            <p:cNvSpPr txBox="1"/>
            <p:nvPr/>
          </p:nvSpPr>
          <p:spPr>
            <a:xfrm>
              <a:off x="9242267" y="5198885"/>
              <a:ext cx="747887" cy="707886"/>
            </a:xfrm>
            <a:prstGeom prst="rect">
              <a:avLst/>
            </a:prstGeom>
            <a:noFill/>
          </p:spPr>
          <p:txBody>
            <a:bodyPr wrap="square" rtlCol="0" anchor="ctr">
              <a:spAutoFit/>
            </a:bodyPr>
            <a:lstStyle/>
            <a:p>
              <a:pPr algn="ctr"/>
              <a:r>
                <a:rPr lang="en-US" sz="4000" dirty="0"/>
                <a:t>24</a:t>
              </a:r>
            </a:p>
          </p:txBody>
        </p:sp>
      </p:grpSp>
      <p:grpSp>
        <p:nvGrpSpPr>
          <p:cNvPr id="89" name="Button 28">
            <a:extLst>
              <a:ext uri="{FF2B5EF4-FFF2-40B4-BE49-F238E27FC236}">
                <a16:creationId xmlns:a16="http://schemas.microsoft.com/office/drawing/2014/main" id="{62113AF0-6149-5348-8851-9F11DE409AC0}"/>
              </a:ext>
            </a:extLst>
          </p:cNvPr>
          <p:cNvGrpSpPr/>
          <p:nvPr/>
        </p:nvGrpSpPr>
        <p:grpSpPr>
          <a:xfrm>
            <a:off x="10128572" y="5178972"/>
            <a:ext cx="755511" cy="810735"/>
            <a:chOff x="10128572" y="5178972"/>
            <a:chExt cx="755511" cy="810735"/>
          </a:xfrm>
        </p:grpSpPr>
        <p:pic>
          <p:nvPicPr>
            <p:cNvPr id="68" name="Picture 67">
              <a:extLst>
                <a:ext uri="{FF2B5EF4-FFF2-40B4-BE49-F238E27FC236}">
                  <a16:creationId xmlns:a16="http://schemas.microsoft.com/office/drawing/2014/main" id="{C0E81204-DA16-B947-B73E-F4EB0F16F89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28572" y="5178972"/>
              <a:ext cx="747887" cy="810735"/>
            </a:xfrm>
            <a:prstGeom prst="rect">
              <a:avLst/>
            </a:prstGeom>
          </p:spPr>
        </p:pic>
        <p:sp>
          <p:nvSpPr>
            <p:cNvPr id="79" name="TextBox 78">
              <a:extLst>
                <a:ext uri="{FF2B5EF4-FFF2-40B4-BE49-F238E27FC236}">
                  <a16:creationId xmlns:a16="http://schemas.microsoft.com/office/drawing/2014/main" id="{2580FEFB-D3BB-3845-8EF0-7DFFF9BA9459}"/>
                </a:ext>
              </a:extLst>
            </p:cNvPr>
            <p:cNvSpPr txBox="1"/>
            <p:nvPr/>
          </p:nvSpPr>
          <p:spPr>
            <a:xfrm>
              <a:off x="10136196" y="5198885"/>
              <a:ext cx="747887" cy="707886"/>
            </a:xfrm>
            <a:prstGeom prst="rect">
              <a:avLst/>
            </a:prstGeom>
            <a:noFill/>
          </p:spPr>
          <p:txBody>
            <a:bodyPr wrap="square" rtlCol="0" anchor="ctr">
              <a:spAutoFit/>
            </a:bodyPr>
            <a:lstStyle/>
            <a:p>
              <a:pPr algn="ctr"/>
              <a:r>
                <a:rPr lang="en-US" sz="4000" dirty="0"/>
                <a:t>28</a:t>
              </a:r>
            </a:p>
          </p:txBody>
        </p:sp>
      </p:grpSp>
      <p:grpSp>
        <p:nvGrpSpPr>
          <p:cNvPr id="90" name="Button 44">
            <a:extLst>
              <a:ext uri="{FF2B5EF4-FFF2-40B4-BE49-F238E27FC236}">
                <a16:creationId xmlns:a16="http://schemas.microsoft.com/office/drawing/2014/main" id="{300078F3-444C-E74F-AE58-F41FE0B46F3A}"/>
              </a:ext>
            </a:extLst>
          </p:cNvPr>
          <p:cNvGrpSpPr/>
          <p:nvPr/>
        </p:nvGrpSpPr>
        <p:grpSpPr>
          <a:xfrm>
            <a:off x="11018913" y="5178972"/>
            <a:ext cx="752274" cy="810735"/>
            <a:chOff x="11018913" y="5178972"/>
            <a:chExt cx="752274" cy="810735"/>
          </a:xfrm>
        </p:grpSpPr>
        <p:pic>
          <p:nvPicPr>
            <p:cNvPr id="69" name="Picture 68">
              <a:extLst>
                <a:ext uri="{FF2B5EF4-FFF2-40B4-BE49-F238E27FC236}">
                  <a16:creationId xmlns:a16="http://schemas.microsoft.com/office/drawing/2014/main" id="{2A66D4F8-57AC-394F-A809-6581C516B7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018913" y="5178972"/>
              <a:ext cx="747887" cy="810735"/>
            </a:xfrm>
            <a:prstGeom prst="rect">
              <a:avLst/>
            </a:prstGeom>
          </p:spPr>
        </p:pic>
        <p:sp>
          <p:nvSpPr>
            <p:cNvPr id="80" name="TextBox 79">
              <a:extLst>
                <a:ext uri="{FF2B5EF4-FFF2-40B4-BE49-F238E27FC236}">
                  <a16:creationId xmlns:a16="http://schemas.microsoft.com/office/drawing/2014/main" id="{D3ADB1A6-31C9-064D-A31E-A83B6E89EEAE}"/>
                </a:ext>
              </a:extLst>
            </p:cNvPr>
            <p:cNvSpPr txBox="1"/>
            <p:nvPr/>
          </p:nvSpPr>
          <p:spPr>
            <a:xfrm>
              <a:off x="11023300" y="5198885"/>
              <a:ext cx="747887" cy="707886"/>
            </a:xfrm>
            <a:prstGeom prst="rect">
              <a:avLst/>
            </a:prstGeom>
            <a:noFill/>
          </p:spPr>
          <p:txBody>
            <a:bodyPr wrap="square" rtlCol="0" anchor="ctr">
              <a:spAutoFit/>
            </a:bodyPr>
            <a:lstStyle/>
            <a:p>
              <a:pPr algn="ctr"/>
              <a:r>
                <a:rPr lang="en-US" sz="4000" dirty="0"/>
                <a:t>44</a:t>
              </a:r>
            </a:p>
          </p:txBody>
        </p:sp>
      </p:grpSp>
      <p:sp>
        <p:nvSpPr>
          <p:cNvPr id="102" name="Hider">
            <a:extLst>
              <a:ext uri="{FF2B5EF4-FFF2-40B4-BE49-F238E27FC236}">
                <a16:creationId xmlns:a16="http://schemas.microsoft.com/office/drawing/2014/main" id="{09144EE0-E326-584C-B374-986B0F82F423}"/>
              </a:ext>
            </a:extLst>
          </p:cNvPr>
          <p:cNvSpPr/>
          <p:nvPr/>
        </p:nvSpPr>
        <p:spPr>
          <a:xfrm>
            <a:off x="2665366" y="5071818"/>
            <a:ext cx="9182366" cy="1020547"/>
          </a:xfrm>
          <a:prstGeom prst="rect">
            <a:avLst/>
          </a:prstGeom>
          <a:solidFill>
            <a:srgbClr val="5B9BD5">
              <a:alpha val="0"/>
            </a:srgbClr>
          </a:solidFill>
          <a:ln>
            <a:solidFill>
              <a:srgbClr val="41719C">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over 30">
            <a:extLst>
              <a:ext uri="{FF2B5EF4-FFF2-40B4-BE49-F238E27FC236}">
                <a16:creationId xmlns:a16="http://schemas.microsoft.com/office/drawing/2014/main" id="{8E5A6DBE-F018-FB49-9F0C-65E673B1E392}"/>
              </a:ext>
            </a:extLst>
          </p:cNvPr>
          <p:cNvSpPr/>
          <p:nvPr/>
        </p:nvSpPr>
        <p:spPr>
          <a:xfrm>
            <a:off x="2985043"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1</a:t>
            </a:r>
          </a:p>
        </p:txBody>
      </p:sp>
      <p:sp>
        <p:nvSpPr>
          <p:cNvPr id="111" name="Cover 27">
            <a:extLst>
              <a:ext uri="{FF2B5EF4-FFF2-40B4-BE49-F238E27FC236}">
                <a16:creationId xmlns:a16="http://schemas.microsoft.com/office/drawing/2014/main" id="{FFC61636-4B51-934F-9207-581E28E5ABEF}"/>
              </a:ext>
            </a:extLst>
          </p:cNvPr>
          <p:cNvSpPr/>
          <p:nvPr/>
        </p:nvSpPr>
        <p:spPr>
          <a:xfrm>
            <a:off x="3872147"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2</a:t>
            </a:r>
          </a:p>
        </p:txBody>
      </p:sp>
      <p:sp>
        <p:nvSpPr>
          <p:cNvPr id="112" name="Cover 25">
            <a:extLst>
              <a:ext uri="{FF2B5EF4-FFF2-40B4-BE49-F238E27FC236}">
                <a16:creationId xmlns:a16="http://schemas.microsoft.com/office/drawing/2014/main" id="{86F74F79-8A94-634B-B85F-8E619BDF9B00}"/>
              </a:ext>
            </a:extLst>
          </p:cNvPr>
          <p:cNvSpPr/>
          <p:nvPr/>
        </p:nvSpPr>
        <p:spPr>
          <a:xfrm>
            <a:off x="4772899"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3</a:t>
            </a:r>
          </a:p>
        </p:txBody>
      </p:sp>
      <p:sp>
        <p:nvSpPr>
          <p:cNvPr id="113" name="Cover 60">
            <a:extLst>
              <a:ext uri="{FF2B5EF4-FFF2-40B4-BE49-F238E27FC236}">
                <a16:creationId xmlns:a16="http://schemas.microsoft.com/office/drawing/2014/main" id="{31539EFD-6723-6342-BD4E-47751177925E}"/>
              </a:ext>
            </a:extLst>
          </p:cNvPr>
          <p:cNvSpPr/>
          <p:nvPr/>
        </p:nvSpPr>
        <p:spPr>
          <a:xfrm>
            <a:off x="5653179"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4</a:t>
            </a:r>
          </a:p>
        </p:txBody>
      </p:sp>
      <p:sp>
        <p:nvSpPr>
          <p:cNvPr id="114" name="Cover 22">
            <a:extLst>
              <a:ext uri="{FF2B5EF4-FFF2-40B4-BE49-F238E27FC236}">
                <a16:creationId xmlns:a16="http://schemas.microsoft.com/office/drawing/2014/main" id="{AEF49B6D-EA50-FC4B-8A5D-77B8F4B5131F}"/>
              </a:ext>
            </a:extLst>
          </p:cNvPr>
          <p:cNvSpPr/>
          <p:nvPr/>
        </p:nvSpPr>
        <p:spPr>
          <a:xfrm>
            <a:off x="6547107"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5</a:t>
            </a:r>
          </a:p>
        </p:txBody>
      </p:sp>
      <p:sp>
        <p:nvSpPr>
          <p:cNvPr id="115" name="Cover 40">
            <a:extLst>
              <a:ext uri="{FF2B5EF4-FFF2-40B4-BE49-F238E27FC236}">
                <a16:creationId xmlns:a16="http://schemas.microsoft.com/office/drawing/2014/main" id="{03ACBF36-05C1-8743-85CC-2C767E62708B}"/>
              </a:ext>
            </a:extLst>
          </p:cNvPr>
          <p:cNvSpPr/>
          <p:nvPr/>
        </p:nvSpPr>
        <p:spPr>
          <a:xfrm>
            <a:off x="7434212"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6</a:t>
            </a:r>
          </a:p>
        </p:txBody>
      </p:sp>
      <p:sp>
        <p:nvSpPr>
          <p:cNvPr id="116" name="Cover 29">
            <a:extLst>
              <a:ext uri="{FF2B5EF4-FFF2-40B4-BE49-F238E27FC236}">
                <a16:creationId xmlns:a16="http://schemas.microsoft.com/office/drawing/2014/main" id="{0C328F6C-2ED5-7849-B893-1A45D4BFE003}"/>
              </a:ext>
            </a:extLst>
          </p:cNvPr>
          <p:cNvSpPr/>
          <p:nvPr/>
        </p:nvSpPr>
        <p:spPr>
          <a:xfrm>
            <a:off x="8321317"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7</a:t>
            </a:r>
          </a:p>
        </p:txBody>
      </p:sp>
      <p:sp>
        <p:nvSpPr>
          <p:cNvPr id="117" name="Cover 24">
            <a:extLst>
              <a:ext uri="{FF2B5EF4-FFF2-40B4-BE49-F238E27FC236}">
                <a16:creationId xmlns:a16="http://schemas.microsoft.com/office/drawing/2014/main" id="{ED15FB6A-7441-D64E-A86B-3A3344D61DBD}"/>
              </a:ext>
            </a:extLst>
          </p:cNvPr>
          <p:cNvSpPr/>
          <p:nvPr/>
        </p:nvSpPr>
        <p:spPr>
          <a:xfrm>
            <a:off x="9228893"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8</a:t>
            </a:r>
          </a:p>
        </p:txBody>
      </p:sp>
      <p:sp>
        <p:nvSpPr>
          <p:cNvPr id="118" name="Cover 28">
            <a:extLst>
              <a:ext uri="{FF2B5EF4-FFF2-40B4-BE49-F238E27FC236}">
                <a16:creationId xmlns:a16="http://schemas.microsoft.com/office/drawing/2014/main" id="{8D0EE254-2223-B44D-9047-BD5765061CC3}"/>
              </a:ext>
            </a:extLst>
          </p:cNvPr>
          <p:cNvSpPr/>
          <p:nvPr/>
        </p:nvSpPr>
        <p:spPr>
          <a:xfrm>
            <a:off x="10115997"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9</a:t>
            </a:r>
          </a:p>
        </p:txBody>
      </p:sp>
      <p:sp>
        <p:nvSpPr>
          <p:cNvPr id="119" name="Cover 44">
            <a:extLst>
              <a:ext uri="{FF2B5EF4-FFF2-40B4-BE49-F238E27FC236}">
                <a16:creationId xmlns:a16="http://schemas.microsoft.com/office/drawing/2014/main" id="{E4758B60-749B-AE41-8EB5-FFB65AC10F62}"/>
              </a:ext>
            </a:extLst>
          </p:cNvPr>
          <p:cNvSpPr/>
          <p:nvPr/>
        </p:nvSpPr>
        <p:spPr>
          <a:xfrm>
            <a:off x="10996278" y="5150518"/>
            <a:ext cx="822676" cy="891809"/>
          </a:xfrm>
          <a:prstGeom prst="rect">
            <a:avLst/>
          </a:prstGeom>
          <a:solidFill>
            <a:srgbClr val="F8B21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10</a:t>
            </a:r>
          </a:p>
        </p:txBody>
      </p:sp>
      <p:sp>
        <p:nvSpPr>
          <p:cNvPr id="120" name="Shutter Stock Credit">
            <a:extLst>
              <a:ext uri="{FF2B5EF4-FFF2-40B4-BE49-F238E27FC236}">
                <a16:creationId xmlns:a16="http://schemas.microsoft.com/office/drawing/2014/main" id="{DD5C5421-C806-F24B-8D5F-5B2B239E26BE}"/>
              </a:ext>
            </a:extLst>
          </p:cNvPr>
          <p:cNvSpPr txBox="1"/>
          <p:nvPr/>
        </p:nvSpPr>
        <p:spPr>
          <a:xfrm rot="5400000">
            <a:off x="10179074" y="1149414"/>
            <a:ext cx="1343841" cy="184666"/>
          </a:xfrm>
          <a:prstGeom prst="rect">
            <a:avLst/>
          </a:prstGeom>
          <a:noFill/>
        </p:spPr>
        <p:txBody>
          <a:bodyPr wrap="square" rtlCol="0">
            <a:spAutoFit/>
          </a:bodyPr>
          <a:lstStyle/>
          <a:p>
            <a:r>
              <a:rPr lang="en-US" sz="600" dirty="0">
                <a:solidFill>
                  <a:schemeClr val="bg2">
                    <a:lumMod val="75000"/>
                  </a:schemeClr>
                </a:solidFill>
              </a:rPr>
              <a:t>pakul54/</a:t>
            </a:r>
            <a:r>
              <a:rPr lang="en-US" sz="600" dirty="0" err="1">
                <a:solidFill>
                  <a:schemeClr val="bg2">
                    <a:lumMod val="75000"/>
                  </a:schemeClr>
                </a:solidFill>
              </a:rPr>
              <a:t>shutterstock.com</a:t>
            </a:r>
            <a:endParaRPr lang="en-US" sz="600" dirty="0">
              <a:solidFill>
                <a:schemeClr val="bg2">
                  <a:lumMod val="75000"/>
                </a:schemeClr>
              </a:solidFill>
            </a:endParaRPr>
          </a:p>
        </p:txBody>
      </p:sp>
      <p:pic>
        <p:nvPicPr>
          <p:cNvPr id="134" name="Add and Reveal">
            <a:extLst>
              <a:ext uri="{FF2B5EF4-FFF2-40B4-BE49-F238E27FC236}">
                <a16:creationId xmlns:a16="http://schemas.microsoft.com/office/drawing/2014/main" id="{B7FE2957-BC10-2343-BB06-87DE8081AC2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58236" y="664961"/>
            <a:ext cx="2971137" cy="2971137"/>
          </a:xfrm>
          <a:prstGeom prst="rect">
            <a:avLst/>
          </a:prstGeom>
        </p:spPr>
      </p:pic>
      <p:pic>
        <p:nvPicPr>
          <p:cNvPr id="78" name="Next">
            <a:hlinkClick r:id="" action="ppaction://hlinkshowjump?jump=nextslide"/>
            <a:extLst>
              <a:ext uri="{FF2B5EF4-FFF2-40B4-BE49-F238E27FC236}">
                <a16:creationId xmlns:a16="http://schemas.microsoft.com/office/drawing/2014/main" id="{82586F19-1C40-7840-B077-EB1CF7C75CB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10139" y="5203420"/>
            <a:ext cx="1043864" cy="786287"/>
          </a:xfrm>
          <a:prstGeom prst="rect">
            <a:avLst/>
          </a:prstGeom>
        </p:spPr>
      </p:pic>
      <p:pic>
        <p:nvPicPr>
          <p:cNvPr id="100" name="Reset">
            <a:extLst>
              <a:ext uri="{FF2B5EF4-FFF2-40B4-BE49-F238E27FC236}">
                <a16:creationId xmlns:a16="http://schemas.microsoft.com/office/drawing/2014/main" id="{8AFE7F1C-5206-EF41-A7B7-DA06D37359A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13367" y="5172768"/>
            <a:ext cx="824523" cy="775192"/>
          </a:xfrm>
          <a:prstGeom prst="rect">
            <a:avLst/>
          </a:prstGeom>
        </p:spPr>
      </p:pic>
      <p:pic>
        <p:nvPicPr>
          <p:cNvPr id="101" name="Well Done">
            <a:extLst>
              <a:ext uri="{FF2B5EF4-FFF2-40B4-BE49-F238E27FC236}">
                <a16:creationId xmlns:a16="http://schemas.microsoft.com/office/drawing/2014/main" id="{54DE9A90-7CA5-1B45-BB1E-C274EC270FB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69499" y="5087252"/>
            <a:ext cx="5635482" cy="1174488"/>
          </a:xfrm>
          <a:prstGeom prst="rect">
            <a:avLst/>
          </a:prstGeom>
        </p:spPr>
      </p:pic>
      <p:sp>
        <p:nvSpPr>
          <p:cNvPr id="103" name="Hider helper">
            <a:extLst>
              <a:ext uri="{FF2B5EF4-FFF2-40B4-BE49-F238E27FC236}">
                <a16:creationId xmlns:a16="http://schemas.microsoft.com/office/drawing/2014/main" id="{15758C8F-0E01-8940-8721-8FDF0060B326}"/>
              </a:ext>
            </a:extLst>
          </p:cNvPr>
          <p:cNvSpPr/>
          <p:nvPr/>
        </p:nvSpPr>
        <p:spPr>
          <a:xfrm>
            <a:off x="0" y="6206971"/>
            <a:ext cx="754563" cy="668653"/>
          </a:xfrm>
          <a:prstGeom prst="rect">
            <a:avLst/>
          </a:prstGeom>
          <a:solidFill>
            <a:srgbClr val="5B9BD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39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2000" accel="50000" decel="50000" autoRev="1" fill="hold" nodeType="withEffect">
                                  <p:stCondLst>
                                    <p:cond delay="1500"/>
                                  </p:stCondLst>
                                  <p:childTnLst>
                                    <p:animScale>
                                      <p:cBhvr>
                                        <p:cTn id="6" dur="500" fill="hold"/>
                                        <p:tgtEl>
                                          <p:spTgt spid="134"/>
                                        </p:tgtEl>
                                      </p:cBhvr>
                                      <p:by x="90000" y="90000"/>
                                    </p:animScale>
                                  </p:childTnLst>
                                </p:cTn>
                              </p:par>
                              <p:par>
                                <p:cTn id="7" presetID="8" presetClass="emph" presetSubtype="0" repeatCount="0" accel="50000" decel="50000" autoRev="1" fill="hold" nodeType="withEffect">
                                  <p:stCondLst>
                                    <p:cond delay="500"/>
                                  </p:stCondLst>
                                  <p:childTnLst>
                                    <p:animRot by="-900000">
                                      <p:cBhvr>
                                        <p:cTn id="8" dur="3000" fill="hold"/>
                                        <p:tgtEl>
                                          <p:spTgt spid="134"/>
                                        </p:tgtEl>
                                        <p:attrNameLst>
                                          <p:attrName>r</p:attrName>
                                        </p:attrNameLst>
                                      </p:cBhvr>
                                    </p:animRot>
                                  </p:childTnLst>
                                </p:cTn>
                              </p:par>
                              <p:par>
                                <p:cTn id="9" presetID="1" presetClass="exit"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1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1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1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10"/>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81"/>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11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hidden"/>
                                      </p:to>
                                    </p:set>
                                  </p:childTnLst>
                                </p:cTn>
                              </p:par>
                              <p:par>
                                <p:cTn id="60" presetID="1" presetClass="entr" presetSubtype="0" fill="hold" grpId="1" nodeType="withEffect">
                                  <p:stCondLst>
                                    <p:cond delay="0"/>
                                  </p:stCondLst>
                                  <p:childTnLst>
                                    <p:set>
                                      <p:cBhvr>
                                        <p:cTn id="61" dur="1" fill="hold">
                                          <p:stCondLst>
                                            <p:cond delay="0"/>
                                          </p:stCondLst>
                                        </p:cTn>
                                        <p:tgtEl>
                                          <p:spTgt spid="93"/>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17"/>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64" restart="whenNotActive" fill="hold" evtFilter="cancelBubble" nodeType="interactiveSeq">
                <p:stCondLst>
                  <p:cond evt="onClick" delay="0">
                    <p:tgtEl>
                      <p:spTgt spid="117"/>
                    </p:tgtEl>
                  </p:cond>
                </p:stCondLst>
                <p:endSync evt="end" delay="0">
                  <p:rtn val="all"/>
                </p:endSync>
                <p:childTnLst>
                  <p:par>
                    <p:cTn id="65" fill="hold">
                      <p:stCondLst>
                        <p:cond delay="0"/>
                      </p:stCondLst>
                      <p:childTnLst>
                        <p:par>
                          <p:cTn id="66" fill="hold">
                            <p:stCondLst>
                              <p:cond delay="0"/>
                            </p:stCondLst>
                            <p:childTnLst>
                              <p:par>
                                <p:cTn id="67" presetID="1" presetClass="exit" presetSubtype="0" fill="hold" grpId="2" nodeType="clickEffect">
                                  <p:stCondLst>
                                    <p:cond delay="0"/>
                                  </p:stCondLst>
                                  <p:childTnLst>
                                    <p:set>
                                      <p:cBhvr>
                                        <p:cTn id="68" dur="1" fill="hold">
                                          <p:stCondLst>
                                            <p:cond delay="0"/>
                                          </p:stCondLst>
                                        </p:cTn>
                                        <p:tgtEl>
                                          <p:spTgt spid="11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8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93"/>
                                        </p:tgtEl>
                                        <p:attrNameLst>
                                          <p:attrName>style.visibility</p:attrName>
                                        </p:attrNameLst>
                                      </p:cBhvr>
                                      <p:to>
                                        <p:strVal val="hidden"/>
                                      </p:to>
                                    </p:set>
                                  </p:childTnLst>
                                </p:cTn>
                              </p:par>
                              <p:par>
                                <p:cTn id="75" presetID="1" presetClass="entr" presetSubtype="0" fill="hold" grpId="1" nodeType="withEffect">
                                  <p:stCondLst>
                                    <p:cond delay="0"/>
                                  </p:stCondLst>
                                  <p:childTnLst>
                                    <p:set>
                                      <p:cBhvr>
                                        <p:cTn id="76" dur="1" fill="hold">
                                          <p:stCondLst>
                                            <p:cond delay="0"/>
                                          </p:stCondLst>
                                        </p:cTn>
                                        <p:tgtEl>
                                          <p:spTgt spid="116"/>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79" restart="whenNotActive" fill="hold" evtFilter="cancelBubble" nodeType="interactiveSeq">
                <p:stCondLst>
                  <p:cond evt="onClick" delay="0">
                    <p:tgtEl>
                      <p:spTgt spid="116"/>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87"/>
                                        </p:tgtEl>
                                        <p:attrNameLst>
                                          <p:attrName>style.visibility</p:attrName>
                                        </p:attrNameLst>
                                      </p:cBhvr>
                                      <p:to>
                                        <p:strVal val="hidden"/>
                                      </p:to>
                                    </p:set>
                                  </p:childTnLst>
                                </p:cTn>
                              </p:par>
                              <p:par>
                                <p:cTn id="84" presetID="1" presetClass="exit" presetSubtype="0" fill="hold" grpId="2" nodeType="withEffect">
                                  <p:stCondLst>
                                    <p:cond delay="0"/>
                                  </p:stCondLst>
                                  <p:childTnLst>
                                    <p:set>
                                      <p:cBhvr>
                                        <p:cTn id="85" dur="1" fill="hold">
                                          <p:stCondLst>
                                            <p:cond delay="0"/>
                                          </p:stCondLst>
                                        </p:cTn>
                                        <p:tgtEl>
                                          <p:spTgt spid="116"/>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96"/>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49"/>
                                        </p:tgtEl>
                                        <p:attrNameLst>
                                          <p:attrName>style.visibility</p:attrName>
                                        </p:attrNameLst>
                                      </p:cBhvr>
                                      <p:to>
                                        <p:strVal val="hidden"/>
                                      </p:to>
                                    </p:set>
                                  </p:childTnLst>
                                </p:cTn>
                              </p:par>
                              <p:par>
                                <p:cTn id="90" presetID="1" presetClass="entr" presetSubtype="0" fill="hold" grpId="1" nodeType="withEffect">
                                  <p:stCondLst>
                                    <p:cond delay="0"/>
                                  </p:stCondLst>
                                  <p:childTnLst>
                                    <p:set>
                                      <p:cBhvr>
                                        <p:cTn id="91" dur="1" fill="hold">
                                          <p:stCondLst>
                                            <p:cond delay="0"/>
                                          </p:stCondLst>
                                        </p:cTn>
                                        <p:tgtEl>
                                          <p:spTgt spid="113"/>
                                        </p:tgtEl>
                                        <p:attrNameLst>
                                          <p:attrName>style.visibility</p:attrName>
                                        </p:attrNameLst>
                                      </p:cBhvr>
                                      <p:to>
                                        <p:strVal val="visible"/>
                                      </p:to>
                                    </p:set>
                                  </p:childTnLst>
                                </p:cTn>
                              </p:par>
                              <p:par>
                                <p:cTn id="92" presetID="1" presetClass="entr" presetSubtype="0" fill="hold" grpId="1" nodeType="withEffect">
                                  <p:stCondLst>
                                    <p:cond delay="0"/>
                                  </p:stCondLst>
                                  <p:childTnLst>
                                    <p:set>
                                      <p:cBhvr>
                                        <p:cTn id="93" dur="1" fill="hold">
                                          <p:stCondLst>
                                            <p:cond delay="0"/>
                                          </p:stCondLst>
                                        </p:cTn>
                                        <p:tgtEl>
                                          <p:spTgt spid="99"/>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94" restart="whenNotActive" fill="hold" evtFilter="cancelBubble" nodeType="interactiveSeq">
                <p:stCondLst>
                  <p:cond evt="onClick" delay="0">
                    <p:tgtEl>
                      <p:spTgt spid="113"/>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84"/>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11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5"/>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99"/>
                                        </p:tgtEl>
                                        <p:attrNameLst>
                                          <p:attrName>style.visibility</p:attrName>
                                        </p:attrNameLst>
                                      </p:cBhvr>
                                      <p:to>
                                        <p:strVal val="hidden"/>
                                      </p:to>
                                    </p:set>
                                  </p:childTnLst>
                                </p:cTn>
                              </p:par>
                              <p:par>
                                <p:cTn id="105" presetID="1" presetClass="entr" presetSubtype="0" fill="hold" grpId="1" nodeType="withEffect">
                                  <p:stCondLst>
                                    <p:cond delay="0"/>
                                  </p:stCondLst>
                                  <p:childTnLst>
                                    <p:set>
                                      <p:cBhvr>
                                        <p:cTn id="106" dur="1" fill="hold">
                                          <p:stCondLst>
                                            <p:cond delay="0"/>
                                          </p:stCondLst>
                                        </p:cTn>
                                        <p:tgtEl>
                                          <p:spTgt spid="11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97"/>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seq concurrent="1" nextAc="seek">
              <p:cTn id="109" restart="whenNotActive" fill="hold" evtFilter="cancelBubble" nodeType="interactiveSeq">
                <p:stCondLst>
                  <p:cond evt="onClick" delay="0">
                    <p:tgtEl>
                      <p:spTgt spid="111"/>
                    </p:tgtEl>
                  </p:cond>
                </p:stCondLst>
                <p:endSync evt="end" delay="0">
                  <p:rtn val="all"/>
                </p:endSync>
                <p:childTnLst>
                  <p:par>
                    <p:cTn id="110" fill="hold">
                      <p:stCondLst>
                        <p:cond delay="0"/>
                      </p:stCondLst>
                      <p:childTnLst>
                        <p:par>
                          <p:cTn id="111" fill="hold">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11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82"/>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97"/>
                                        </p:tgtEl>
                                        <p:attrNameLst>
                                          <p:attrName>style.visibility</p:attrName>
                                        </p:attrNameLst>
                                      </p:cBhvr>
                                      <p:to>
                                        <p:strVal val="hidden"/>
                                      </p:to>
                                    </p:set>
                                  </p:childTnLst>
                                </p:cTn>
                              </p:par>
                              <p:par>
                                <p:cTn id="120" presetID="1" presetClass="entr" presetSubtype="0" fill="hold" grpId="3" nodeType="withEffect">
                                  <p:stCondLst>
                                    <p:cond delay="0"/>
                                  </p:stCondLst>
                                  <p:childTnLst>
                                    <p:set>
                                      <p:cBhvr>
                                        <p:cTn id="121" dur="1" fill="hold">
                                          <p:stCondLst>
                                            <p:cond delay="0"/>
                                          </p:stCondLst>
                                        </p:cTn>
                                        <p:tgtEl>
                                          <p:spTgt spid="94"/>
                                        </p:tgtEl>
                                        <p:attrNameLst>
                                          <p:attrName>style.visibility</p:attrName>
                                        </p:attrNameLst>
                                      </p:cBhvr>
                                      <p:to>
                                        <p:strVal val="visible"/>
                                      </p:to>
                                    </p:set>
                                  </p:childTnLst>
                                </p:cTn>
                              </p:par>
                              <p:par>
                                <p:cTn id="122" presetID="1" presetClass="entr" presetSubtype="0" fill="hold" grpId="1" nodeType="withEffect">
                                  <p:stCondLst>
                                    <p:cond delay="0"/>
                                  </p:stCondLst>
                                  <p:childTnLst>
                                    <p:set>
                                      <p:cBhvr>
                                        <p:cTn id="123" dur="1" fill="hold">
                                          <p:stCondLst>
                                            <p:cond delay="0"/>
                                          </p:stCondLst>
                                        </p:cTn>
                                        <p:tgtEl>
                                          <p:spTgt spid="112"/>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124" restart="whenNotActive" fill="hold" evtFilter="cancelBubble" nodeType="interactiveSeq">
                <p:stCondLst>
                  <p:cond evt="onClick" delay="0">
                    <p:tgtEl>
                      <p:spTgt spid="112"/>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12"/>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83"/>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45"/>
                                        </p:tgtEl>
                                        <p:attrNameLst>
                                          <p:attrName>style.visibility</p:attrName>
                                        </p:attrNameLst>
                                      </p:cBhvr>
                                      <p:to>
                                        <p:strVal val="hidden"/>
                                      </p:to>
                                    </p:set>
                                  </p:childTnLst>
                                </p:cTn>
                              </p:par>
                              <p:par>
                                <p:cTn id="133" presetID="1" presetClass="exit" presetSubtype="0" fill="hold" grpId="4" nodeType="withEffect">
                                  <p:stCondLst>
                                    <p:cond delay="0"/>
                                  </p:stCondLst>
                                  <p:childTnLst>
                                    <p:set>
                                      <p:cBhvr>
                                        <p:cTn id="134" dur="1" fill="hold">
                                          <p:stCondLst>
                                            <p:cond delay="0"/>
                                          </p:stCondLst>
                                        </p:cTn>
                                        <p:tgtEl>
                                          <p:spTgt spid="94"/>
                                        </p:tgtEl>
                                        <p:attrNameLst>
                                          <p:attrName>style.visibility</p:attrName>
                                        </p:attrNameLst>
                                      </p:cBhvr>
                                      <p:to>
                                        <p:strVal val="hidden"/>
                                      </p:to>
                                    </p:set>
                                  </p:childTnLst>
                                </p:cTn>
                              </p:par>
                              <p:par>
                                <p:cTn id="135" presetID="1" presetClass="entr" presetSubtype="0" fill="hold" grpId="1" nodeType="withEffect">
                                  <p:stCondLst>
                                    <p:cond delay="0"/>
                                  </p:stCondLst>
                                  <p:childTnLst>
                                    <p:set>
                                      <p:cBhvr>
                                        <p:cTn id="136" dur="1" fill="hold">
                                          <p:stCondLst>
                                            <p:cond delay="0"/>
                                          </p:stCondLst>
                                        </p:cTn>
                                        <p:tgtEl>
                                          <p:spTgt spid="114"/>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92"/>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139" restart="whenNotActive" fill="hold" evtFilter="cancelBubble" nodeType="interactiveSeq">
                <p:stCondLst>
                  <p:cond evt="onClick" delay="0">
                    <p:tgtEl>
                      <p:spTgt spid="114"/>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2" nodeType="clickEffect">
                                  <p:stCondLst>
                                    <p:cond delay="0"/>
                                  </p:stCondLst>
                                  <p:childTnLst>
                                    <p:set>
                                      <p:cBhvr>
                                        <p:cTn id="143" dur="1" fill="hold">
                                          <p:stCondLst>
                                            <p:cond delay="0"/>
                                          </p:stCondLst>
                                        </p:cTn>
                                        <p:tgtEl>
                                          <p:spTgt spid="114"/>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85"/>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41"/>
                                        </p:tgtEl>
                                        <p:attrNameLst>
                                          <p:attrName>style.visibility</p:attrName>
                                        </p:attrNameLst>
                                      </p:cBhvr>
                                      <p:to>
                                        <p:strVal val="hidden"/>
                                      </p:to>
                                    </p:set>
                                  </p:childTnLst>
                                </p:cTn>
                              </p:par>
                              <p:par>
                                <p:cTn id="148" presetID="1" presetClass="exit" presetSubtype="0" fill="hold" grpId="2" nodeType="withEffect">
                                  <p:stCondLst>
                                    <p:cond delay="0"/>
                                  </p:stCondLst>
                                  <p:childTnLst>
                                    <p:set>
                                      <p:cBhvr>
                                        <p:cTn id="149" dur="1" fill="hold">
                                          <p:stCondLst>
                                            <p:cond delay="0"/>
                                          </p:stCondLst>
                                        </p:cTn>
                                        <p:tgtEl>
                                          <p:spTgt spid="92"/>
                                        </p:tgtEl>
                                        <p:attrNameLst>
                                          <p:attrName>style.visibility</p:attrName>
                                        </p:attrNameLst>
                                      </p:cBhvr>
                                      <p:to>
                                        <p:strVal val="hidden"/>
                                      </p:to>
                                    </p:set>
                                  </p:childTnLst>
                                </p:cTn>
                              </p:par>
                              <p:par>
                                <p:cTn id="150" presetID="1" presetClass="entr" presetSubtype="0" fill="hold" grpId="1" nodeType="withEffect">
                                  <p:stCondLst>
                                    <p:cond delay="0"/>
                                  </p:stCondLst>
                                  <p:childTnLst>
                                    <p:set>
                                      <p:cBhvr>
                                        <p:cTn id="151" dur="1" fill="hold">
                                          <p:stCondLst>
                                            <p:cond delay="0"/>
                                          </p:stCondLst>
                                        </p:cTn>
                                        <p:tgtEl>
                                          <p:spTgt spid="98"/>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118"/>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154" restart="whenNotActive" fill="hold" evtFilter="cancelBubble" nodeType="interactiveSeq">
                <p:stCondLst>
                  <p:cond evt="onClick" delay="0">
                    <p:tgtEl>
                      <p:spTgt spid="118"/>
                    </p:tgtEl>
                  </p:cond>
                </p:stCondLst>
                <p:endSync evt="end" delay="0">
                  <p:rtn val="all"/>
                </p:endSync>
                <p:childTnLst>
                  <p:par>
                    <p:cTn id="155" fill="hold">
                      <p:stCondLst>
                        <p:cond delay="0"/>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89"/>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118"/>
                                        </p:tgtEl>
                                        <p:attrNameLst>
                                          <p:attrName>style.visibility</p:attrName>
                                        </p:attrNameLst>
                                      </p:cBhvr>
                                      <p:to>
                                        <p:strVal val="hidden"/>
                                      </p:to>
                                    </p:set>
                                  </p:childTnLst>
                                </p:cTn>
                              </p:par>
                              <p:par>
                                <p:cTn id="161" presetID="1" presetClass="exit" presetSubtype="0" fill="hold" grpId="2" nodeType="withEffect">
                                  <p:stCondLst>
                                    <p:cond delay="0"/>
                                  </p:stCondLst>
                                  <p:childTnLst>
                                    <p:set>
                                      <p:cBhvr>
                                        <p:cTn id="162" dur="1" fill="hold">
                                          <p:stCondLst>
                                            <p:cond delay="0"/>
                                          </p:stCondLst>
                                        </p:cTn>
                                        <p:tgtEl>
                                          <p:spTgt spid="98"/>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53"/>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115"/>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95"/>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seq concurrent="1" nextAc="seek">
              <p:cTn id="169" restart="whenNotActive" fill="hold" evtFilter="cancelBubble" nodeType="interactiveSeq">
                <p:stCondLst>
                  <p:cond evt="onClick" delay="0">
                    <p:tgtEl>
                      <p:spTgt spid="115"/>
                    </p:tgtEl>
                  </p:cond>
                </p:stCondLst>
                <p:endSync evt="end" delay="0">
                  <p:rtn val="all"/>
                </p:endSync>
                <p:childTnLst>
                  <p:par>
                    <p:cTn id="170" fill="hold">
                      <p:stCondLst>
                        <p:cond delay="0"/>
                      </p:stCondLst>
                      <p:childTnLst>
                        <p:par>
                          <p:cTn id="171" fill="hold">
                            <p:stCondLst>
                              <p:cond delay="0"/>
                            </p:stCondLst>
                            <p:childTnLst>
                              <p:par>
                                <p:cTn id="172" presetID="1" presetClass="exit" presetSubtype="0" fill="hold" grpId="2" nodeType="clickEffect">
                                  <p:stCondLst>
                                    <p:cond delay="0"/>
                                  </p:stCondLst>
                                  <p:childTnLst>
                                    <p:set>
                                      <p:cBhvr>
                                        <p:cTn id="173" dur="1" fill="hold">
                                          <p:stCondLst>
                                            <p:cond delay="0"/>
                                          </p:stCondLst>
                                        </p:cTn>
                                        <p:tgtEl>
                                          <p:spTgt spid="115"/>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86"/>
                                        </p:tgtEl>
                                        <p:attrNameLst>
                                          <p:attrName>style.visibility</p:attrName>
                                        </p:attrNameLst>
                                      </p:cBhvr>
                                      <p:to>
                                        <p:strVal val="hidden"/>
                                      </p:to>
                                    </p:set>
                                  </p:childTnLst>
                                </p:cTn>
                              </p:par>
                              <p:par>
                                <p:cTn id="176" presetID="1" presetClass="exit" presetSubtype="0" fill="hold" grpId="2" nodeType="withEffect">
                                  <p:stCondLst>
                                    <p:cond delay="0"/>
                                  </p:stCondLst>
                                  <p:childTnLst>
                                    <p:set>
                                      <p:cBhvr>
                                        <p:cTn id="177" dur="1" fill="hold">
                                          <p:stCondLst>
                                            <p:cond delay="0"/>
                                          </p:stCondLst>
                                        </p:cTn>
                                        <p:tgtEl>
                                          <p:spTgt spid="95"/>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47"/>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90"/>
                                        </p:tgtEl>
                                        <p:attrNameLst>
                                          <p:attrName>style.visibility</p:attrName>
                                        </p:attrNameLst>
                                      </p:cBhvr>
                                      <p:to>
                                        <p:strVal val="hidden"/>
                                      </p:to>
                                    </p:set>
                                  </p:childTnLst>
                                </p:cTn>
                              </p:par>
                              <p:par>
                                <p:cTn id="182" presetID="1" presetClass="entr" presetSubtype="0" fill="hold" nodeType="withEffect">
                                  <p:stCondLst>
                                    <p:cond delay="0"/>
                                  </p:stCondLst>
                                  <p:childTnLst>
                                    <p:set>
                                      <p:cBhvr>
                                        <p:cTn id="183" dur="1" fill="hold">
                                          <p:stCondLst>
                                            <p:cond delay="0"/>
                                          </p:stCondLst>
                                        </p:cTn>
                                        <p:tgtEl>
                                          <p:spTgt spid="78"/>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01"/>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00"/>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188" restart="whenNotActive" fill="hold" evtFilter="cancelBubble" nodeType="interactiveSeq">
                <p:stCondLst>
                  <p:cond evt="onClick" delay="0">
                    <p:tgtEl>
                      <p:spTgt spid="100"/>
                    </p:tgtEl>
                  </p:cond>
                </p:stCondLst>
                <p:endSync evt="end" delay="0">
                  <p:rtn val="all"/>
                </p:endSync>
                <p:childTnLst>
                  <p:par>
                    <p:cTn id="189" fill="hold">
                      <p:stCondLst>
                        <p:cond delay="0"/>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81"/>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8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83"/>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5"/>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6"/>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8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8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89"/>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90"/>
                                        </p:tgtEl>
                                        <p:attrNameLst>
                                          <p:attrName>style.visibility</p:attrName>
                                        </p:attrNameLst>
                                      </p:cBhvr>
                                      <p:to>
                                        <p:strVal val="visible"/>
                                      </p:to>
                                    </p:set>
                                  </p:childTnLst>
                                </p:cTn>
                              </p:par>
                              <p:par>
                                <p:cTn id="211" presetID="1" presetClass="entr" presetSubtype="0" fill="hold" grpId="1" nodeType="withEffect">
                                  <p:stCondLst>
                                    <p:cond delay="0"/>
                                  </p:stCondLst>
                                  <p:childTnLst>
                                    <p:set>
                                      <p:cBhvr>
                                        <p:cTn id="212" dur="1" fill="hold">
                                          <p:stCondLst>
                                            <p:cond delay="0"/>
                                          </p:stCondLst>
                                        </p:cTn>
                                        <p:tgtEl>
                                          <p:spTgt spid="110"/>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39"/>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41"/>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43"/>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45"/>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47"/>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49"/>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51"/>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53"/>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55"/>
                                        </p:tgtEl>
                                        <p:attrNameLst>
                                          <p:attrName>style.visibility</p:attrName>
                                        </p:attrNameLst>
                                      </p:cBhvr>
                                      <p:to>
                                        <p:strVal val="visible"/>
                                      </p:to>
                                    </p:set>
                                  </p:childTnLst>
                                </p:cTn>
                              </p:par>
                              <p:par>
                                <p:cTn id="231" presetID="1" presetClass="entr" presetSubtype="0" fill="hold" grpId="1" nodeType="withEffect">
                                  <p:stCondLst>
                                    <p:cond delay="0"/>
                                  </p:stCondLst>
                                  <p:childTnLst>
                                    <p:set>
                                      <p:cBhvr>
                                        <p:cTn id="232" dur="1" fill="hold">
                                          <p:stCondLst>
                                            <p:cond delay="0"/>
                                          </p:stCondLst>
                                        </p:cTn>
                                        <p:tgtEl>
                                          <p:spTgt spid="91"/>
                                        </p:tgtEl>
                                        <p:attrNameLst>
                                          <p:attrName>style.visibility</p:attrName>
                                        </p:attrNameLst>
                                      </p:cBhvr>
                                      <p:to>
                                        <p:strVal val="visible"/>
                                      </p:to>
                                    </p:set>
                                  </p:childTnLst>
                                </p:cTn>
                              </p:par>
                              <p:par>
                                <p:cTn id="233" presetID="1" presetClass="exit" presetSubtype="0" fill="hold" nodeType="withEffect">
                                  <p:stCondLst>
                                    <p:cond delay="0"/>
                                  </p:stCondLst>
                                  <p:childTnLst>
                                    <p:set>
                                      <p:cBhvr>
                                        <p:cTn id="234" dur="1" fill="hold">
                                          <p:stCondLst>
                                            <p:cond delay="0"/>
                                          </p:stCondLst>
                                        </p:cTn>
                                        <p:tgtEl>
                                          <p:spTgt spid="78"/>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01"/>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239" restart="whenNotActive" fill="hold" evtFilter="cancelBubble" nodeType="interactiveSeq">
                <p:stCondLst>
                  <p:cond evt="onClick" delay="0">
                    <p:tgtEl>
                      <p:spTgt spid="102"/>
                    </p:tgtEl>
                  </p:cond>
                </p:stCondLst>
                <p:endSync evt="end" delay="0">
                  <p:rtn val="all"/>
                </p:endSync>
                <p:childTnLst>
                  <p:par>
                    <p:cTn id="240" fill="hold">
                      <p:stCondLst>
                        <p:cond delay="0"/>
                      </p:stCondLst>
                      <p:childTnLst>
                        <p:par>
                          <p:cTn id="241" fill="hold">
                            <p:stCondLst>
                              <p:cond delay="0"/>
                            </p:stCondLst>
                            <p:childTnLst>
                              <p:par>
                                <p:cTn id="242" presetID="1" presetClass="exit" presetSubtype="0" fill="hold" grpId="0" nodeType="clickEffect">
                                  <p:stCondLst>
                                    <p:cond delay="0"/>
                                  </p:stCondLst>
                                  <p:childTnLst>
                                    <p:set>
                                      <p:cBhvr>
                                        <p:cTn id="243"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91" grpId="0"/>
      <p:bldP spid="91" grpId="1"/>
      <p:bldP spid="92" grpId="0"/>
      <p:bldP spid="92" grpId="1"/>
      <p:bldP spid="92" grpId="2"/>
      <p:bldP spid="93" grpId="0"/>
      <p:bldP spid="93" grpId="1"/>
      <p:bldP spid="93" grpId="2"/>
      <p:bldP spid="94" grpId="0"/>
      <p:bldP spid="94" grpId="3"/>
      <p:bldP spid="94" grpId="4"/>
      <p:bldP spid="95" grpId="0"/>
      <p:bldP spid="95" grpId="1"/>
      <p:bldP spid="95" grpId="2"/>
      <p:bldP spid="96" grpId="0"/>
      <p:bldP spid="96" grpId="1"/>
      <p:bldP spid="96" grpId="2"/>
      <p:bldP spid="97" grpId="0"/>
      <p:bldP spid="97" grpId="1"/>
      <p:bldP spid="97" grpId="2"/>
      <p:bldP spid="98" grpId="0"/>
      <p:bldP spid="98" grpId="1"/>
      <p:bldP spid="98" grpId="2"/>
      <p:bldP spid="99" grpId="0"/>
      <p:bldP spid="99" grpId="1"/>
      <p:bldP spid="99" grpId="2"/>
      <p:bldP spid="110" grpId="0" animBg="1"/>
      <p:bldP spid="110" grpId="1" animBg="1"/>
      <p:bldP spid="111" grpId="0" animBg="1"/>
      <p:bldP spid="111" grpId="1" animBg="1"/>
      <p:bldP spid="111" grpId="2" animBg="1"/>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964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 - Teaching Presentation - Add and Reveal - Interactive PowerPoint" id="{2C69AA86-A3FA-694A-8CA9-6F65CBE34328}" vid="{582C13F3-E53A-4B41-BC89-4D7E4CC18B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Addition Game on PowerPoint</Template>
  <TotalTime>0</TotalTime>
  <Words>339</Words>
  <Application>Microsoft Office PowerPoint</Application>
  <PresentationFormat>Widescreen</PresentationFormat>
  <Paragraphs>95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How to Play ‘Add and Reveal’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Play ‘Add and Reveal’</dc:title>
  <dc:creator>Elizabeth Cook</dc:creator>
  <cp:lastModifiedBy>Elizabeth Cook</cp:lastModifiedBy>
  <cp:revision>1</cp:revision>
  <dcterms:created xsi:type="dcterms:W3CDTF">2021-08-03T04:02:24Z</dcterms:created>
  <dcterms:modified xsi:type="dcterms:W3CDTF">2021-08-03T04:02:50Z</dcterms:modified>
</cp:coreProperties>
</file>